
<file path=[Content_Types].xml><?xml version="1.0" encoding="utf-8"?>
<Types xmlns="http://schemas.openxmlformats.org/package/2006/content-types">
  <Default Extension="bin" ContentType="application/vnd.ms-office.activeX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ctiveX/activeX3.xml" ContentType="application/vnd.ms-office.activeX+xml"/>
  <Override PartName="/ppt/notesSlides/notesSlide3.xml" ContentType="application/vnd.openxmlformats-officedocument.presentationml.notesSlide+xml"/>
  <Override PartName="/ppt/activeX/activeX4.xml" ContentType="application/vnd.ms-office.activeX+xml"/>
  <Override PartName="/ppt/webextensions/webextension1.xml" ContentType="application/vnd.ms-office.webextension+xml"/>
  <Override PartName="/ppt/webextensions/webextension2.xml" ContentType="application/vnd.ms-office.webextension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webextensions/webextension3.xml" ContentType="application/vnd.ms-office.webextension+xml"/>
  <Override PartName="/ppt/notesSlides/notesSlide4.xml" ContentType="application/vnd.openxmlformats-officedocument.presentationml.notesSlide+xml"/>
  <Override PartName="/ppt/activeX/activeX13.xml" ContentType="application/vnd.ms-office.activeX+xml"/>
  <Override PartName="/ppt/notesSlides/notesSlide5.xml" ContentType="application/vnd.openxmlformats-officedocument.presentationml.notesSlide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93" r:id="rId3"/>
    <p:sldId id="302" r:id="rId4"/>
    <p:sldId id="294" r:id="rId5"/>
    <p:sldId id="295" r:id="rId6"/>
    <p:sldId id="296" r:id="rId7"/>
    <p:sldId id="297" r:id="rId8"/>
    <p:sldId id="288" r:id="rId9"/>
    <p:sldId id="289" r:id="rId10"/>
    <p:sldId id="291" r:id="rId11"/>
    <p:sldId id="290" r:id="rId12"/>
    <p:sldId id="301" r:id="rId13"/>
    <p:sldId id="281" r:id="rId14"/>
    <p:sldId id="282" r:id="rId15"/>
    <p:sldId id="283" r:id="rId16"/>
    <p:sldId id="284" r:id="rId17"/>
    <p:sldId id="287" r:id="rId18"/>
    <p:sldId id="257" r:id="rId19"/>
    <p:sldId id="273" r:id="rId20"/>
    <p:sldId id="258" r:id="rId21"/>
    <p:sldId id="292" r:id="rId22"/>
    <p:sldId id="277" r:id="rId23"/>
    <p:sldId id="278" r:id="rId24"/>
    <p:sldId id="262" r:id="rId25"/>
    <p:sldId id="286" r:id="rId26"/>
    <p:sldId id="259" r:id="rId27"/>
    <p:sldId id="260" r:id="rId28"/>
    <p:sldId id="261" r:id="rId29"/>
    <p:sldId id="300" r:id="rId30"/>
    <p:sldId id="271" r:id="rId31"/>
    <p:sldId id="274" r:id="rId32"/>
    <p:sldId id="275" r:id="rId33"/>
    <p:sldId id="303" r:id="rId34"/>
    <p:sldId id="263" r:id="rId35"/>
    <p:sldId id="279" r:id="rId36"/>
    <p:sldId id="280" r:id="rId37"/>
    <p:sldId id="264" r:id="rId38"/>
    <p:sldId id="266" r:id="rId39"/>
    <p:sldId id="265" r:id="rId40"/>
    <p:sldId id="268" r:id="rId41"/>
    <p:sldId id="269" r:id="rId42"/>
    <p:sldId id="272" r:id="rId43"/>
    <p:sldId id="276" r:id="rId44"/>
    <p:sldId id="298" r:id="rId45"/>
    <p:sldId id="29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777617E-1453-4419-AD6F-556E7AEF3DE1}">
          <p14:sldIdLst>
            <p14:sldId id="256"/>
          </p14:sldIdLst>
        </p14:section>
        <p14:section name="Config" id="{D378AB28-2674-4BCE-B5F8-D2B915762FEC}">
          <p14:sldIdLst>
            <p14:sldId id="293"/>
            <p14:sldId id="302"/>
            <p14:sldId id="294"/>
            <p14:sldId id="295"/>
            <p14:sldId id="296"/>
            <p14:sldId id="297"/>
            <p14:sldId id="288"/>
            <p14:sldId id="289"/>
            <p14:sldId id="291"/>
            <p14:sldId id="290"/>
            <p14:sldId id="301"/>
            <p14:sldId id="281"/>
            <p14:sldId id="282"/>
            <p14:sldId id="283"/>
            <p14:sldId id="284"/>
            <p14:sldId id="287"/>
          </p14:sldIdLst>
        </p14:section>
        <p14:section name="Desktop Mode" id="{5B710441-73F9-4E6A-8882-FE6A48B8E3E8}">
          <p14:sldIdLst>
            <p14:sldId id="257"/>
            <p14:sldId id="273"/>
            <p14:sldId id="258"/>
            <p14:sldId id="292"/>
            <p14:sldId id="277"/>
            <p14:sldId id="278"/>
            <p14:sldId id="262"/>
            <p14:sldId id="286"/>
            <p14:sldId id="259"/>
          </p14:sldIdLst>
        </p14:section>
        <p14:section name="Softwares" id="{7CD9F288-A61F-4483-AE4E-898997C2929A}">
          <p14:sldIdLst>
            <p14:sldId id="260"/>
            <p14:sldId id="261"/>
            <p14:sldId id="300"/>
            <p14:sldId id="271"/>
            <p14:sldId id="274"/>
            <p14:sldId id="275"/>
            <p14:sldId id="303"/>
          </p14:sldIdLst>
        </p14:section>
        <p14:section name="Pad Mode" id="{E50F08F3-73AE-49B0-95E9-DBEDA2D3E067}">
          <p14:sldIdLst>
            <p14:sldId id="263"/>
            <p14:sldId id="279"/>
            <p14:sldId id="280"/>
            <p14:sldId id="264"/>
            <p14:sldId id="266"/>
          </p14:sldIdLst>
        </p14:section>
        <p14:section name="Change Mode" id="{56F074D8-E685-4696-B9BA-DC11914B9FF2}">
          <p14:sldIdLst>
            <p14:sldId id="265"/>
          </p14:sldIdLst>
        </p14:section>
        <p14:section name="SFTF" id="{21991B4C-EE53-47E9-BD56-0F2EADBF994B}">
          <p14:sldIdLst>
            <p14:sldId id="268"/>
            <p14:sldId id="269"/>
            <p14:sldId id="272"/>
            <p14:sldId id="276"/>
          </p14:sldIdLst>
        </p14:section>
        <p14:section name="UEFI" id="{A7FF835A-02E4-44A6-8916-BE87795659FD}">
          <p14:sldIdLst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3c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DFF"/>
    <a:srgbClr val="0BD5E5"/>
    <a:srgbClr val="F6AE00"/>
    <a:srgbClr val="1FFF24"/>
    <a:srgbClr val="F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83" d="100"/>
          <a:sy n="83" d="100"/>
        </p:scale>
        <p:origin x="83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49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6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Languages/English.pptm" TargetMode="External"/><Relationship Id="rId5" Type="http://schemas.openxmlformats.org/officeDocument/2006/relationships/slide" Target="slide9.xml"/><Relationship Id="rId4" Type="http://schemas.openxmlformats.org/officeDocument/2006/relationships/slide" Target="slide11.xml"/><Relationship Id="rId9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hyperlink" Target="&#36816;&#34892;&#20860;&#23481;&#24615;&#26816;&#27979;.pptx" TargetMode="External"/><Relationship Id="rId4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14.xml"/><Relationship Id="rId9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wmf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11" Type="http://schemas.openxmlformats.org/officeDocument/2006/relationships/image" Target="../media/image14.wmf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26.xml"/><Relationship Id="rId18" Type="http://schemas.openxmlformats.org/officeDocument/2006/relationships/slide" Target="slide31.xml"/><Relationship Id="rId26" Type="http://schemas.openxmlformats.org/officeDocument/2006/relationships/image" Target="../media/image27.svg"/><Relationship Id="rId3" Type="http://schemas.openxmlformats.org/officeDocument/2006/relationships/slide" Target="slide21.xml"/><Relationship Id="rId21" Type="http://schemas.openxmlformats.org/officeDocument/2006/relationships/image" Target="../media/image24.png"/><Relationship Id="rId7" Type="http://schemas.openxmlformats.org/officeDocument/2006/relationships/slide" Target="slide39.xml"/><Relationship Id="rId12" Type="http://schemas.openxmlformats.org/officeDocument/2006/relationships/slide" Target="slide2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slide" Target="slide28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0.svg"/><Relationship Id="rId24" Type="http://schemas.openxmlformats.org/officeDocument/2006/relationships/slide" Target="slide27.xml"/><Relationship Id="rId5" Type="http://schemas.openxmlformats.org/officeDocument/2006/relationships/image" Target="../media/image2.png"/><Relationship Id="rId15" Type="http://schemas.openxmlformats.org/officeDocument/2006/relationships/slide" Target="slide20.xml"/><Relationship Id="rId23" Type="http://schemas.openxmlformats.org/officeDocument/2006/relationships/image" Target="../media/image25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slide" Target="slide22.xml"/><Relationship Id="rId14" Type="http://schemas.openxmlformats.org/officeDocument/2006/relationships/image" Target="../media/image21.png"/><Relationship Id="rId22" Type="http://schemas.openxmlformats.org/officeDocument/2006/relationships/hyperlink" Target="Application/File%20Manager.pptx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image" Target="../media/image25.png"/><Relationship Id="rId18" Type="http://schemas.openxmlformats.org/officeDocument/2006/relationships/slide" Target="slide27.xml"/><Relationship Id="rId26" Type="http://schemas.openxmlformats.org/officeDocument/2006/relationships/image" Target="../media/image21.png"/><Relationship Id="rId3" Type="http://schemas.openxmlformats.org/officeDocument/2006/relationships/slide" Target="slide20.xml"/><Relationship Id="rId21" Type="http://schemas.openxmlformats.org/officeDocument/2006/relationships/slide" Target="slide21.xml"/><Relationship Id="rId7" Type="http://schemas.openxmlformats.org/officeDocument/2006/relationships/image" Target="../media/image22.png"/><Relationship Id="rId12" Type="http://schemas.openxmlformats.org/officeDocument/2006/relationships/hyperlink" Target="Application/File%20Manager.pptx" TargetMode="External"/><Relationship Id="rId17" Type="http://schemas.openxmlformats.org/officeDocument/2006/relationships/slide" Target="slide25.xml"/><Relationship Id="rId25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11" Type="http://schemas.openxmlformats.org/officeDocument/2006/relationships/image" Target="../media/image24.png"/><Relationship Id="rId24" Type="http://schemas.openxmlformats.org/officeDocument/2006/relationships/slide" Target="slide39.xml"/><Relationship Id="rId5" Type="http://schemas.openxmlformats.org/officeDocument/2006/relationships/slide" Target="slide24.xml"/><Relationship Id="rId15" Type="http://schemas.openxmlformats.org/officeDocument/2006/relationships/image" Target="../media/image19.png"/><Relationship Id="rId23" Type="http://schemas.microsoft.com/office/2007/relationships/hdphoto" Target="../media/hdphoto1.wdp"/><Relationship Id="rId10" Type="http://schemas.openxmlformats.org/officeDocument/2006/relationships/slide" Target="slide32.xml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slide" Target="slide22.xml"/><Relationship Id="rId2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6.xml"/><Relationship Id="rId18" Type="http://schemas.openxmlformats.org/officeDocument/2006/relationships/slide" Target="slide31.xml"/><Relationship Id="rId26" Type="http://schemas.openxmlformats.org/officeDocument/2006/relationships/slide" Target="slide27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4.png"/><Relationship Id="rId7" Type="http://schemas.microsoft.com/office/2007/relationships/hdphoto" Target="../media/hdphoto1.wdp"/><Relationship Id="rId12" Type="http://schemas.openxmlformats.org/officeDocument/2006/relationships/image" Target="../media/image30.svg"/><Relationship Id="rId17" Type="http://schemas.openxmlformats.org/officeDocument/2006/relationships/slide" Target="slide24.xml"/><Relationship Id="rId25" Type="http://schemas.openxmlformats.org/officeDocument/2006/relationships/slide" Target="slide25.xml"/><Relationship Id="rId2" Type="http://schemas.openxmlformats.org/officeDocument/2006/relationships/control" Target="../activeX/activeX3.xml"/><Relationship Id="rId16" Type="http://schemas.openxmlformats.org/officeDocument/2006/relationships/image" Target="../media/image22.png"/><Relationship Id="rId20" Type="http://schemas.openxmlformats.org/officeDocument/2006/relationships/slide" Target="slide32.xml"/><Relationship Id="rId29" Type="http://schemas.openxmlformats.org/officeDocument/2006/relationships/image" Target="../media/image2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24" Type="http://schemas.openxmlformats.org/officeDocument/2006/relationships/slide" Target="slide22.xml"/><Relationship Id="rId5" Type="http://schemas.openxmlformats.org/officeDocument/2006/relationships/image" Target="../media/image13.png"/><Relationship Id="rId15" Type="http://schemas.openxmlformats.org/officeDocument/2006/relationships/slide" Target="slide28.xml"/><Relationship Id="rId23" Type="http://schemas.openxmlformats.org/officeDocument/2006/relationships/image" Target="../media/image25.png"/><Relationship Id="rId28" Type="http://schemas.openxmlformats.org/officeDocument/2006/relationships/image" Target="../media/image27.svg"/><Relationship Id="rId10" Type="http://schemas.openxmlformats.org/officeDocument/2006/relationships/slide" Target="slide23.xml"/><Relationship Id="rId19" Type="http://schemas.openxmlformats.org/officeDocument/2006/relationships/image" Target="../media/image23.png"/><Relationship Id="rId4" Type="http://schemas.openxmlformats.org/officeDocument/2006/relationships/slide" Target="slide20.xml"/><Relationship Id="rId9" Type="http://schemas.openxmlformats.org/officeDocument/2006/relationships/image" Target="../media/image20.svg"/><Relationship Id="rId14" Type="http://schemas.openxmlformats.org/officeDocument/2006/relationships/image" Target="../media/image21.png"/><Relationship Id="rId22" Type="http://schemas.openxmlformats.org/officeDocument/2006/relationships/hyperlink" Target="Application/File%20Manager.pptx" TargetMode="External"/><Relationship Id="rId27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slide" Target="slide24.xml"/><Relationship Id="rId18" Type="http://schemas.openxmlformats.org/officeDocument/2006/relationships/hyperlink" Target="Application/File%20Manager.pptx" TargetMode="External"/><Relationship Id="rId26" Type="http://schemas.openxmlformats.org/officeDocument/2006/relationships/image" Target="../media/image27.svg"/><Relationship Id="rId3" Type="http://schemas.openxmlformats.org/officeDocument/2006/relationships/slide" Target="slide20.xml"/><Relationship Id="rId21" Type="http://schemas.openxmlformats.org/officeDocument/2006/relationships/image" Target="../media/image19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17" Type="http://schemas.openxmlformats.org/officeDocument/2006/relationships/image" Target="../media/image24.png"/><Relationship Id="rId25" Type="http://schemas.openxmlformats.org/officeDocument/2006/relationships/image" Target="../media/image26.png"/><Relationship Id="rId2" Type="http://schemas.openxmlformats.org/officeDocument/2006/relationships/audio" Target="../media/audio1.wav"/><Relationship Id="rId16" Type="http://schemas.openxmlformats.org/officeDocument/2006/relationships/slide" Target="slide32.xml"/><Relationship Id="rId20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slide" Target="slide28.xml"/><Relationship Id="rId24" Type="http://schemas.openxmlformats.org/officeDocument/2006/relationships/slide" Target="slide27.xml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23" Type="http://schemas.openxmlformats.org/officeDocument/2006/relationships/slide" Target="slide25.xml"/><Relationship Id="rId28" Type="http://schemas.openxmlformats.org/officeDocument/2006/relationships/audio" Target="../media/audio1.wav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slide" Target="slide26.xml"/><Relationship Id="rId14" Type="http://schemas.openxmlformats.org/officeDocument/2006/relationships/slide" Target="slide31.xml"/><Relationship Id="rId22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21.png"/><Relationship Id="rId26" Type="http://schemas.openxmlformats.org/officeDocument/2006/relationships/hyperlink" Target="Application/File%20Manager.pptx" TargetMode="External"/><Relationship Id="rId3" Type="http://schemas.openxmlformats.org/officeDocument/2006/relationships/slide" Target="slide20.xml"/><Relationship Id="rId21" Type="http://schemas.openxmlformats.org/officeDocument/2006/relationships/slide" Target="slide24.xml"/><Relationship Id="rId34" Type="http://schemas.openxmlformats.org/officeDocument/2006/relationships/image" Target="../media/image27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slide" Target="slide26.xml"/><Relationship Id="rId25" Type="http://schemas.openxmlformats.org/officeDocument/2006/relationships/image" Target="../media/image24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svg"/><Relationship Id="rId20" Type="http://schemas.openxmlformats.org/officeDocument/2006/relationships/image" Target="../media/image22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37.png"/><Relationship Id="rId24" Type="http://schemas.openxmlformats.org/officeDocument/2006/relationships/slide" Target="slide32.xml"/><Relationship Id="rId32" Type="http://schemas.openxmlformats.org/officeDocument/2006/relationships/slide" Target="slide27.xml"/><Relationship Id="rId5" Type="http://schemas.openxmlformats.org/officeDocument/2006/relationships/image" Target="../media/image2.png"/><Relationship Id="rId15" Type="http://schemas.openxmlformats.org/officeDocument/2006/relationships/image" Target="../media/image41.png"/><Relationship Id="rId23" Type="http://schemas.openxmlformats.org/officeDocument/2006/relationships/image" Target="../media/image23.png"/><Relationship Id="rId28" Type="http://schemas.openxmlformats.org/officeDocument/2006/relationships/slide" Target="slide22.xml"/><Relationship Id="rId10" Type="http://schemas.openxmlformats.org/officeDocument/2006/relationships/image" Target="../media/image36.svg"/><Relationship Id="rId19" Type="http://schemas.openxmlformats.org/officeDocument/2006/relationships/slide" Target="slide28.xml"/><Relationship Id="rId31" Type="http://schemas.openxmlformats.org/officeDocument/2006/relationships/slide" Target="slide25.xml"/><Relationship Id="rId4" Type="http://schemas.openxmlformats.org/officeDocument/2006/relationships/image" Target="../media/image13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slide" Target="slide31.xml"/><Relationship Id="rId27" Type="http://schemas.openxmlformats.org/officeDocument/2006/relationships/image" Target="../media/image25.png"/><Relationship Id="rId30" Type="http://schemas.openxmlformats.org/officeDocument/2006/relationships/image" Target="../media/image20.svg"/><Relationship Id="rId8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6.png"/><Relationship Id="rId18" Type="http://schemas.openxmlformats.org/officeDocument/2006/relationships/image" Target="../media/image22.png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3.png"/><Relationship Id="rId7" Type="http://schemas.microsoft.com/office/2007/relationships/hdphoto" Target="../media/hdphoto1.wdp"/><Relationship Id="rId12" Type="http://schemas.openxmlformats.org/officeDocument/2006/relationships/slide" Target="slide27.xml"/><Relationship Id="rId17" Type="http://schemas.openxmlformats.org/officeDocument/2006/relationships/slide" Target="slide28.xml"/><Relationship Id="rId25" Type="http://schemas.openxmlformats.org/officeDocument/2006/relationships/slide" Target="slide22.xml"/><Relationship Id="rId2" Type="http://schemas.openxmlformats.org/officeDocument/2006/relationships/control" Target="../activeX/activeX4.xml"/><Relationship Id="rId16" Type="http://schemas.openxmlformats.org/officeDocument/2006/relationships/image" Target="../media/image21.png"/><Relationship Id="rId20" Type="http://schemas.openxmlformats.org/officeDocument/2006/relationships/slide" Target="slide31.xml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11" Type="http://schemas.openxmlformats.org/officeDocument/2006/relationships/image" Target="../media/image46.svg"/><Relationship Id="rId24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slide" Target="slide26.xml"/><Relationship Id="rId23" Type="http://schemas.openxmlformats.org/officeDocument/2006/relationships/hyperlink" Target="Application/File%20Manager.pptx" TargetMode="External"/><Relationship Id="rId28" Type="http://schemas.openxmlformats.org/officeDocument/2006/relationships/slide" Target="slide25.xml"/><Relationship Id="rId10" Type="http://schemas.openxmlformats.org/officeDocument/2006/relationships/image" Target="../media/image45.png"/><Relationship Id="rId19" Type="http://schemas.openxmlformats.org/officeDocument/2006/relationships/slide" Target="slide24.xml"/><Relationship Id="rId4" Type="http://schemas.openxmlformats.org/officeDocument/2006/relationships/slide" Target="slide20.xml"/><Relationship Id="rId9" Type="http://schemas.openxmlformats.org/officeDocument/2006/relationships/image" Target="../media/image44.png"/><Relationship Id="rId14" Type="http://schemas.openxmlformats.org/officeDocument/2006/relationships/image" Target="../media/image27.svg"/><Relationship Id="rId22" Type="http://schemas.openxmlformats.org/officeDocument/2006/relationships/image" Target="../media/image24.png"/><Relationship Id="rId27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31.xml"/><Relationship Id="rId18" Type="http://schemas.openxmlformats.org/officeDocument/2006/relationships/image" Target="../media/image51.png"/><Relationship Id="rId26" Type="http://schemas.openxmlformats.org/officeDocument/2006/relationships/image" Target="../media/image22.png"/><Relationship Id="rId39" Type="http://schemas.openxmlformats.org/officeDocument/2006/relationships/image" Target="../media/image54.svg"/><Relationship Id="rId21" Type="http://schemas.openxmlformats.org/officeDocument/2006/relationships/slide" Target="slide27.xml"/><Relationship Id="rId34" Type="http://schemas.openxmlformats.org/officeDocument/2006/relationships/slide" Target="slide21.xml"/><Relationship Id="rId42" Type="http://schemas.openxmlformats.org/officeDocument/2006/relationships/hyperlink" Target="Application/VMachine.pptx" TargetMode="External"/><Relationship Id="rId7" Type="http://schemas.openxmlformats.org/officeDocument/2006/relationships/slide" Target="slide28.xml"/><Relationship Id="rId2" Type="http://schemas.openxmlformats.org/officeDocument/2006/relationships/slide" Target="slide20.xml"/><Relationship Id="rId16" Type="http://schemas.openxmlformats.org/officeDocument/2006/relationships/image" Target="../media/image17.svg"/><Relationship Id="rId20" Type="http://schemas.openxmlformats.org/officeDocument/2006/relationships/image" Target="../media/image25.png"/><Relationship Id="rId29" Type="http://schemas.openxmlformats.org/officeDocument/2006/relationships/image" Target="../media/image24.png"/><Relationship Id="rId41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30.xml"/><Relationship Id="rId24" Type="http://schemas.openxmlformats.org/officeDocument/2006/relationships/slide" Target="slide26.xml"/><Relationship Id="rId32" Type="http://schemas.openxmlformats.org/officeDocument/2006/relationships/image" Target="../media/image20.svg"/><Relationship Id="rId37" Type="http://schemas.openxmlformats.org/officeDocument/2006/relationships/hyperlink" Target="https://app.boardos.online/dashboard" TargetMode="External"/><Relationship Id="rId40" Type="http://schemas.openxmlformats.org/officeDocument/2006/relationships/hyperlink" Target="Application/MinecraftClassic.pptx" TargetMode="External"/><Relationship Id="rId5" Type="http://schemas.microsoft.com/office/2007/relationships/hdphoto" Target="../media/hdphoto1.wdp"/><Relationship Id="rId15" Type="http://schemas.openxmlformats.org/officeDocument/2006/relationships/image" Target="../media/image16.png"/><Relationship Id="rId23" Type="http://schemas.openxmlformats.org/officeDocument/2006/relationships/image" Target="../media/image27.svg"/><Relationship Id="rId28" Type="http://schemas.openxmlformats.org/officeDocument/2006/relationships/image" Target="../media/image23.png"/><Relationship Id="rId36" Type="http://schemas.openxmlformats.org/officeDocument/2006/relationships/image" Target="../media/image52.png"/><Relationship Id="rId10" Type="http://schemas.openxmlformats.org/officeDocument/2006/relationships/image" Target="../media/image48.png"/><Relationship Id="rId19" Type="http://schemas.openxmlformats.org/officeDocument/2006/relationships/hyperlink" Target="Application/File%20Manager.pptx" TargetMode="External"/><Relationship Id="rId31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hyperlink" Target="Sandbox/FCUOS%20SDBOX.pptm" TargetMode="External"/><Relationship Id="rId14" Type="http://schemas.openxmlformats.org/officeDocument/2006/relationships/image" Target="../media/image50.png"/><Relationship Id="rId22" Type="http://schemas.openxmlformats.org/officeDocument/2006/relationships/image" Target="../media/image26.png"/><Relationship Id="rId27" Type="http://schemas.openxmlformats.org/officeDocument/2006/relationships/slide" Target="slide24.xml"/><Relationship Id="rId30" Type="http://schemas.openxmlformats.org/officeDocument/2006/relationships/slide" Target="slide22.xml"/><Relationship Id="rId35" Type="http://schemas.openxmlformats.org/officeDocument/2006/relationships/slide" Target="slide39.xml"/><Relationship Id="rId43" Type="http://schemas.openxmlformats.org/officeDocument/2006/relationships/image" Target="../media/image56.png"/><Relationship Id="rId8" Type="http://schemas.openxmlformats.org/officeDocument/2006/relationships/image" Target="../media/image47.png"/><Relationship Id="rId3" Type="http://schemas.openxmlformats.org/officeDocument/2006/relationships/image" Target="../media/image13.png"/><Relationship Id="rId12" Type="http://schemas.openxmlformats.org/officeDocument/2006/relationships/image" Target="../media/image49.png"/><Relationship Id="rId17" Type="http://schemas.openxmlformats.org/officeDocument/2006/relationships/slide" Target="slide32.xml"/><Relationship Id="rId25" Type="http://schemas.openxmlformats.org/officeDocument/2006/relationships/image" Target="../media/image21.png"/><Relationship Id="rId33" Type="http://schemas.openxmlformats.org/officeDocument/2006/relationships/slide" Target="slide25.xml"/><Relationship Id="rId38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2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21" Type="http://schemas.openxmlformats.org/officeDocument/2006/relationships/slide" Target="slide22.xml"/><Relationship Id="rId7" Type="http://schemas.openxmlformats.org/officeDocument/2006/relationships/image" Target="../media/image57.png"/><Relationship Id="rId12" Type="http://schemas.openxmlformats.org/officeDocument/2006/relationships/slide" Target="slide28.xml"/><Relationship Id="rId17" Type="http://schemas.openxmlformats.org/officeDocument/2006/relationships/slide" Target="slide32.xml"/><Relationship Id="rId25" Type="http://schemas.openxmlformats.org/officeDocument/2006/relationships/slide" Target="slide27.xml"/><Relationship Id="rId2" Type="http://schemas.openxmlformats.org/officeDocument/2006/relationships/slide" Target="slide20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1.xml"/><Relationship Id="rId11" Type="http://schemas.openxmlformats.org/officeDocument/2006/relationships/image" Target="../media/image21.png"/><Relationship Id="rId24" Type="http://schemas.openxmlformats.org/officeDocument/2006/relationships/slide" Target="slide25.xml"/><Relationship Id="rId5" Type="http://schemas.microsoft.com/office/2007/relationships/hdphoto" Target="../media/hdphoto1.wdp"/><Relationship Id="rId15" Type="http://schemas.openxmlformats.org/officeDocument/2006/relationships/slide" Target="slide31.xml"/><Relationship Id="rId23" Type="http://schemas.openxmlformats.org/officeDocument/2006/relationships/image" Target="../media/image20.svg"/><Relationship Id="rId10" Type="http://schemas.openxmlformats.org/officeDocument/2006/relationships/slide" Target="slide26.xml"/><Relationship Id="rId19" Type="http://schemas.openxmlformats.org/officeDocument/2006/relationships/hyperlink" Target="Application/File%20Manager.pptx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7.svg"/><Relationship Id="rId14" Type="http://schemas.openxmlformats.org/officeDocument/2006/relationships/slide" Target="slide24.xml"/><Relationship Id="rId2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fcnemo.gitee.io/pptos.html" TargetMode="External"/><Relationship Id="rId13" Type="http://schemas.openxmlformats.org/officeDocument/2006/relationships/slide" Target="slide28.xml"/><Relationship Id="rId18" Type="http://schemas.openxmlformats.org/officeDocument/2006/relationships/slide" Target="slide32.xml"/><Relationship Id="rId26" Type="http://schemas.openxmlformats.org/officeDocument/2006/relationships/slide" Target="slide27.xml"/><Relationship Id="rId3" Type="http://schemas.openxmlformats.org/officeDocument/2006/relationships/slide" Target="slide20.xml"/><Relationship Id="rId21" Type="http://schemas.openxmlformats.org/officeDocument/2006/relationships/image" Target="../media/image25.png"/><Relationship Id="rId7" Type="http://schemas.openxmlformats.org/officeDocument/2006/relationships/image" Target="../media/image58.png"/><Relationship Id="rId12" Type="http://schemas.openxmlformats.org/officeDocument/2006/relationships/image" Target="../media/image21.png"/><Relationship Id="rId17" Type="http://schemas.openxmlformats.org/officeDocument/2006/relationships/image" Target="../media/image23.png"/><Relationship Id="rId25" Type="http://schemas.openxmlformats.org/officeDocument/2006/relationships/slide" Target="slide25.xml"/><Relationship Id="rId2" Type="http://schemas.openxmlformats.org/officeDocument/2006/relationships/image" Target="../media/image12.jfif"/><Relationship Id="rId16" Type="http://schemas.openxmlformats.org/officeDocument/2006/relationships/slide" Target="slide31.xml"/><Relationship Id="rId20" Type="http://schemas.openxmlformats.org/officeDocument/2006/relationships/hyperlink" Target="Application/File%20Manager.pptx" TargetMode="External"/><Relationship Id="rId29" Type="http://schemas.openxmlformats.org/officeDocument/2006/relationships/hyperlink" Target="Application/upd.py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slide" Target="slide26.xml"/><Relationship Id="rId24" Type="http://schemas.openxmlformats.org/officeDocument/2006/relationships/image" Target="../media/image20.svg"/><Relationship Id="rId5" Type="http://schemas.openxmlformats.org/officeDocument/2006/relationships/image" Target="../media/image2.png"/><Relationship Id="rId15" Type="http://schemas.openxmlformats.org/officeDocument/2006/relationships/slide" Target="slide24.xml"/><Relationship Id="rId23" Type="http://schemas.openxmlformats.org/officeDocument/2006/relationships/image" Target="../media/image19.png"/><Relationship Id="rId28" Type="http://schemas.openxmlformats.org/officeDocument/2006/relationships/image" Target="../media/image27.svg"/><Relationship Id="rId10" Type="http://schemas.openxmlformats.org/officeDocument/2006/relationships/slide" Target="slide29.xml"/><Relationship Id="rId19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59.png"/><Relationship Id="rId14" Type="http://schemas.openxmlformats.org/officeDocument/2006/relationships/image" Target="../media/image22.png"/><Relationship Id="rId22" Type="http://schemas.openxmlformats.org/officeDocument/2006/relationships/slide" Target="slide22.xml"/><Relationship Id="rId27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2.png"/><Relationship Id="rId18" Type="http://schemas.openxmlformats.org/officeDocument/2006/relationships/image" Target="../media/image24.png"/><Relationship Id="rId26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slide" Target="slide22.xml"/><Relationship Id="rId7" Type="http://schemas.openxmlformats.org/officeDocument/2006/relationships/hyperlink" Target="https://fcnemo.gitee.io/pptos.html" TargetMode="External"/><Relationship Id="rId12" Type="http://schemas.openxmlformats.org/officeDocument/2006/relationships/slide" Target="slide28.xml"/><Relationship Id="rId17" Type="http://schemas.openxmlformats.org/officeDocument/2006/relationships/slide" Target="slide32.xml"/><Relationship Id="rId25" Type="http://schemas.openxmlformats.org/officeDocument/2006/relationships/slide" Target="slide27.xml"/><Relationship Id="rId2" Type="http://schemas.openxmlformats.org/officeDocument/2006/relationships/slide" Target="slide20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21.png"/><Relationship Id="rId24" Type="http://schemas.openxmlformats.org/officeDocument/2006/relationships/slide" Target="slide25.xml"/><Relationship Id="rId5" Type="http://schemas.microsoft.com/office/2007/relationships/hdphoto" Target="../media/hdphoto1.wdp"/><Relationship Id="rId15" Type="http://schemas.openxmlformats.org/officeDocument/2006/relationships/slide" Target="slide31.xml"/><Relationship Id="rId23" Type="http://schemas.openxmlformats.org/officeDocument/2006/relationships/image" Target="../media/image20.svg"/><Relationship Id="rId28" Type="http://schemas.openxmlformats.org/officeDocument/2006/relationships/slide" Target="slide44.xml"/><Relationship Id="rId10" Type="http://schemas.openxmlformats.org/officeDocument/2006/relationships/slide" Target="slide26.xml"/><Relationship Id="rId19" Type="http://schemas.openxmlformats.org/officeDocument/2006/relationships/hyperlink" Target="Application/File%20Manager.pptx" TargetMode="External"/><Relationship Id="rId4" Type="http://schemas.openxmlformats.org/officeDocument/2006/relationships/image" Target="../media/image2.png"/><Relationship Id="rId9" Type="http://schemas.openxmlformats.org/officeDocument/2006/relationships/slide" Target="slide29.xml"/><Relationship Id="rId14" Type="http://schemas.openxmlformats.org/officeDocument/2006/relationships/slide" Target="slide24.xml"/><Relationship Id="rId22" Type="http://schemas.openxmlformats.org/officeDocument/2006/relationships/image" Target="../media/image19.png"/><Relationship Id="rId27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1.xml"/><Relationship Id="rId18" Type="http://schemas.openxmlformats.org/officeDocument/2006/relationships/image" Target="../media/image25.png"/><Relationship Id="rId26" Type="http://schemas.openxmlformats.org/officeDocument/2006/relationships/image" Target="../media/image62.png"/><Relationship Id="rId3" Type="http://schemas.openxmlformats.org/officeDocument/2006/relationships/image" Target="../media/image13.png"/><Relationship Id="rId21" Type="http://schemas.openxmlformats.org/officeDocument/2006/relationships/image" Target="../media/image20.svg"/><Relationship Id="rId7" Type="http://schemas.openxmlformats.org/officeDocument/2006/relationships/image" Target="../media/image61.svg"/><Relationship Id="rId12" Type="http://schemas.openxmlformats.org/officeDocument/2006/relationships/slide" Target="slide24.xml"/><Relationship Id="rId17" Type="http://schemas.openxmlformats.org/officeDocument/2006/relationships/hyperlink" Target="Application/File%20Manager.pptx" TargetMode="External"/><Relationship Id="rId25" Type="http://schemas.openxmlformats.org/officeDocument/2006/relationships/image" Target="../media/image27.svg"/><Relationship Id="rId2" Type="http://schemas.openxmlformats.org/officeDocument/2006/relationships/slide" Target="slide20.xml"/><Relationship Id="rId16" Type="http://schemas.openxmlformats.org/officeDocument/2006/relationships/image" Target="../media/image24.png"/><Relationship Id="rId20" Type="http://schemas.openxmlformats.org/officeDocument/2006/relationships/image" Target="../media/image19.png"/><Relationship Id="rId29" Type="http://schemas.microsoft.com/office/2011/relationships/webextension" Target="../webextensions/webextension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22.png"/><Relationship Id="rId24" Type="http://schemas.openxmlformats.org/officeDocument/2006/relationships/image" Target="../media/image26.png"/><Relationship Id="rId5" Type="http://schemas.microsoft.com/office/2007/relationships/hdphoto" Target="../media/hdphoto1.wdp"/><Relationship Id="rId15" Type="http://schemas.openxmlformats.org/officeDocument/2006/relationships/slide" Target="slide32.xml"/><Relationship Id="rId23" Type="http://schemas.openxmlformats.org/officeDocument/2006/relationships/slide" Target="slide27.xml"/><Relationship Id="rId28" Type="http://schemas.openxmlformats.org/officeDocument/2006/relationships/hyperlink" Target="Application/CAPP.pptx" TargetMode="External"/><Relationship Id="rId10" Type="http://schemas.openxmlformats.org/officeDocument/2006/relationships/slide" Target="slide28.xml"/><Relationship Id="rId19" Type="http://schemas.openxmlformats.org/officeDocument/2006/relationships/slide" Target="slide22.xml"/><Relationship Id="rId31" Type="http://schemas.openxmlformats.org/officeDocument/2006/relationships/hyperlink" Target="mailto:f20091219@outlook.co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Relationship Id="rId22" Type="http://schemas.openxmlformats.org/officeDocument/2006/relationships/slide" Target="slide25.xml"/><Relationship Id="rId27" Type="http://schemas.openxmlformats.org/officeDocument/2006/relationships/image" Target="../media/image63.svg"/><Relationship Id="rId30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21.png"/><Relationship Id="rId26" Type="http://schemas.openxmlformats.org/officeDocument/2006/relationships/image" Target="../media/image25.png"/><Relationship Id="rId3" Type="http://schemas.openxmlformats.org/officeDocument/2006/relationships/control" Target="../activeX/activeX6.xml"/><Relationship Id="rId21" Type="http://schemas.openxmlformats.org/officeDocument/2006/relationships/slide" Target="slide24.xml"/><Relationship Id="rId34" Type="http://schemas.openxmlformats.org/officeDocument/2006/relationships/image" Target="../media/image65.wmf"/><Relationship Id="rId7" Type="http://schemas.openxmlformats.org/officeDocument/2006/relationships/control" Target="../activeX/activeX10.xml"/><Relationship Id="rId12" Type="http://schemas.openxmlformats.org/officeDocument/2006/relationships/image" Target="../media/image13.png"/><Relationship Id="rId17" Type="http://schemas.openxmlformats.org/officeDocument/2006/relationships/slide" Target="slide26.xml"/><Relationship Id="rId25" Type="http://schemas.openxmlformats.org/officeDocument/2006/relationships/hyperlink" Target="Application/File%20Manager.pptx" TargetMode="External"/><Relationship Id="rId33" Type="http://schemas.openxmlformats.org/officeDocument/2006/relationships/image" Target="../media/image27.svg"/><Relationship Id="rId2" Type="http://schemas.openxmlformats.org/officeDocument/2006/relationships/control" Target="../activeX/activeX5.xml"/><Relationship Id="rId16" Type="http://schemas.openxmlformats.org/officeDocument/2006/relationships/image" Target="../media/image66.png"/><Relationship Id="rId20" Type="http://schemas.openxmlformats.org/officeDocument/2006/relationships/image" Target="../media/image22.png"/><Relationship Id="rId29" Type="http://schemas.openxmlformats.org/officeDocument/2006/relationships/image" Target="../media/image20.svg"/><Relationship Id="rId1" Type="http://schemas.openxmlformats.org/officeDocument/2006/relationships/vmlDrawing" Target="../drawings/vmlDrawing5.vml"/><Relationship Id="rId6" Type="http://schemas.openxmlformats.org/officeDocument/2006/relationships/control" Target="../activeX/activeX9.xml"/><Relationship Id="rId11" Type="http://schemas.openxmlformats.org/officeDocument/2006/relationships/slide" Target="slide20.xml"/><Relationship Id="rId24" Type="http://schemas.openxmlformats.org/officeDocument/2006/relationships/image" Target="../media/image24.png"/><Relationship Id="rId32" Type="http://schemas.openxmlformats.org/officeDocument/2006/relationships/image" Target="../media/image26.png"/><Relationship Id="rId5" Type="http://schemas.openxmlformats.org/officeDocument/2006/relationships/control" Target="../activeX/activeX8.xml"/><Relationship Id="rId15" Type="http://schemas.openxmlformats.org/officeDocument/2006/relationships/slide" Target="slide31.xml"/><Relationship Id="rId23" Type="http://schemas.openxmlformats.org/officeDocument/2006/relationships/slide" Target="slide32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7.xml"/><Relationship Id="rId19" Type="http://schemas.openxmlformats.org/officeDocument/2006/relationships/slide" Target="slide28.xml"/><Relationship Id="rId31" Type="http://schemas.openxmlformats.org/officeDocument/2006/relationships/slide" Target="slide27.xml"/><Relationship Id="rId4" Type="http://schemas.openxmlformats.org/officeDocument/2006/relationships/control" Target="../activeX/activeX7.xml"/><Relationship Id="rId9" Type="http://schemas.openxmlformats.org/officeDocument/2006/relationships/control" Target="../activeX/activeX12.xml"/><Relationship Id="rId14" Type="http://schemas.microsoft.com/office/2007/relationships/hdphoto" Target="../media/hdphoto1.wdp"/><Relationship Id="rId22" Type="http://schemas.openxmlformats.org/officeDocument/2006/relationships/image" Target="../media/image23.png"/><Relationship Id="rId27" Type="http://schemas.openxmlformats.org/officeDocument/2006/relationships/slide" Target="slide22.xml"/><Relationship Id="rId30" Type="http://schemas.openxmlformats.org/officeDocument/2006/relationships/slide" Target="slide25.xml"/><Relationship Id="rId8" Type="http://schemas.openxmlformats.org/officeDocument/2006/relationships/control" Target="../activeX/activeX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2.png"/><Relationship Id="rId18" Type="http://schemas.openxmlformats.org/officeDocument/2006/relationships/hyperlink" Target="Application/File%20Manager.pptx" TargetMode="External"/><Relationship Id="rId26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19.png"/><Relationship Id="rId7" Type="http://schemas.openxmlformats.org/officeDocument/2006/relationships/image" Target="../media/image67.png"/><Relationship Id="rId12" Type="http://schemas.openxmlformats.org/officeDocument/2006/relationships/slide" Target="slide28.xml"/><Relationship Id="rId17" Type="http://schemas.openxmlformats.org/officeDocument/2006/relationships/image" Target="../media/image24.png"/><Relationship Id="rId25" Type="http://schemas.openxmlformats.org/officeDocument/2006/relationships/image" Target="../media/image26.png"/><Relationship Id="rId2" Type="http://schemas.openxmlformats.org/officeDocument/2006/relationships/slide" Target="slide20.xml"/><Relationship Id="rId16" Type="http://schemas.openxmlformats.org/officeDocument/2006/relationships/image" Target="../media/image23.png"/><Relationship Id="rId20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3.xml"/><Relationship Id="rId11" Type="http://schemas.openxmlformats.org/officeDocument/2006/relationships/image" Target="../media/image21.png"/><Relationship Id="rId24" Type="http://schemas.openxmlformats.org/officeDocument/2006/relationships/slide" Target="slide27.xml"/><Relationship Id="rId5" Type="http://schemas.microsoft.com/office/2007/relationships/hdphoto" Target="../media/hdphoto1.wdp"/><Relationship Id="rId15" Type="http://schemas.openxmlformats.org/officeDocument/2006/relationships/slide" Target="slide31.xml"/><Relationship Id="rId23" Type="http://schemas.openxmlformats.org/officeDocument/2006/relationships/slide" Target="slide25.xml"/><Relationship Id="rId10" Type="http://schemas.openxmlformats.org/officeDocument/2006/relationships/slide" Target="slide26.xml"/><Relationship Id="rId19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44.png"/><Relationship Id="rId14" Type="http://schemas.openxmlformats.org/officeDocument/2006/relationships/slide" Target="slide24.xml"/><Relationship Id="rId22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1.xml"/><Relationship Id="rId18" Type="http://schemas.openxmlformats.org/officeDocument/2006/relationships/image" Target="../media/image25.png"/><Relationship Id="rId26" Type="http://schemas.openxmlformats.org/officeDocument/2006/relationships/image" Target="../media/image69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0.svg"/><Relationship Id="rId7" Type="http://schemas.microsoft.com/office/2007/relationships/hdphoto" Target="../media/hdphoto1.wdp"/><Relationship Id="rId12" Type="http://schemas.openxmlformats.org/officeDocument/2006/relationships/slide" Target="slide24.xml"/><Relationship Id="rId17" Type="http://schemas.openxmlformats.org/officeDocument/2006/relationships/hyperlink" Target="Application/File%20Manager.pptx" TargetMode="External"/><Relationship Id="rId25" Type="http://schemas.openxmlformats.org/officeDocument/2006/relationships/image" Target="../media/image27.svg"/><Relationship Id="rId2" Type="http://schemas.openxmlformats.org/officeDocument/2006/relationships/audio" Target="../media/media1.wav"/><Relationship Id="rId16" Type="http://schemas.openxmlformats.org/officeDocument/2006/relationships/image" Target="../media/image24.png"/><Relationship Id="rId20" Type="http://schemas.openxmlformats.org/officeDocument/2006/relationships/image" Target="../media/image19.png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24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slide" Target="slide32.xml"/><Relationship Id="rId23" Type="http://schemas.openxmlformats.org/officeDocument/2006/relationships/slide" Target="slide27.xml"/><Relationship Id="rId28" Type="http://schemas.openxmlformats.org/officeDocument/2006/relationships/image" Target="../media/image71.jpeg"/><Relationship Id="rId10" Type="http://schemas.openxmlformats.org/officeDocument/2006/relationships/slide" Target="slide28.xml"/><Relationship Id="rId19" Type="http://schemas.openxmlformats.org/officeDocument/2006/relationships/slide" Target="slide22.xml"/><Relationship Id="rId4" Type="http://schemas.openxmlformats.org/officeDocument/2006/relationships/slide" Target="slide20.xml"/><Relationship Id="rId9" Type="http://schemas.openxmlformats.org/officeDocument/2006/relationships/image" Target="../media/image21.png"/><Relationship Id="rId14" Type="http://schemas.openxmlformats.org/officeDocument/2006/relationships/image" Target="../media/image23.png"/><Relationship Id="rId22" Type="http://schemas.openxmlformats.org/officeDocument/2006/relationships/slide" Target="slide25.xml"/><Relationship Id="rId27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slide" Target="slide37.xml"/><Relationship Id="rId3" Type="http://schemas.openxmlformats.org/officeDocument/2006/relationships/image" Target="../media/image13.png"/><Relationship Id="rId21" Type="http://schemas.openxmlformats.org/officeDocument/2006/relationships/hyperlink" Target="Application/File%20Manager.pptx" TargetMode="External"/><Relationship Id="rId7" Type="http://schemas.openxmlformats.org/officeDocument/2006/relationships/slide" Target="slide41.xml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11" Type="http://schemas.openxmlformats.org/officeDocument/2006/relationships/image" Target="../media/image33.png"/><Relationship Id="rId24" Type="http://schemas.openxmlformats.org/officeDocument/2006/relationships/image" Target="../media/image19.png"/><Relationship Id="rId5" Type="http://schemas.openxmlformats.org/officeDocument/2006/relationships/image" Target="../media/image21.png"/><Relationship Id="rId15" Type="http://schemas.openxmlformats.org/officeDocument/2006/relationships/image" Target="../media/image37.png"/><Relationship Id="rId23" Type="http://schemas.openxmlformats.org/officeDocument/2006/relationships/slide" Target="slide35.xml"/><Relationship Id="rId28" Type="http://schemas.openxmlformats.org/officeDocument/2006/relationships/image" Target="../media/image26.png"/><Relationship Id="rId10" Type="http://schemas.openxmlformats.org/officeDocument/2006/relationships/image" Target="../media/image73.png"/><Relationship Id="rId19" Type="http://schemas.openxmlformats.org/officeDocument/2006/relationships/image" Target="../media/image41.png"/><Relationship Id="rId4" Type="http://schemas.openxmlformats.org/officeDocument/2006/relationships/slide" Target="slide38.xml"/><Relationship Id="rId9" Type="http://schemas.openxmlformats.org/officeDocument/2006/relationships/slide" Target="slide43.xml"/><Relationship Id="rId14" Type="http://schemas.openxmlformats.org/officeDocument/2006/relationships/image" Target="../media/image36.svg"/><Relationship Id="rId22" Type="http://schemas.openxmlformats.org/officeDocument/2006/relationships/image" Target="../media/image25.png"/><Relationship Id="rId27" Type="http://schemas.openxmlformats.org/officeDocument/2006/relationships/slide" Target="slide4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wmf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12" Type="http://schemas.openxmlformats.org/officeDocument/2006/relationships/image" Target="../media/image30.svg"/><Relationship Id="rId2" Type="http://schemas.openxmlformats.org/officeDocument/2006/relationships/control" Target="../activeX/activeX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openxmlformats.org/officeDocument/2006/relationships/slide" Target="slide36.xml"/><Relationship Id="rId4" Type="http://schemas.openxmlformats.org/officeDocument/2006/relationships/slide" Target="slide34.xml"/><Relationship Id="rId9" Type="http://schemas.openxmlformats.org/officeDocument/2006/relationships/image" Target="../media/image2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34.xml"/><Relationship Id="rId7" Type="http://schemas.microsoft.com/office/2007/relationships/hdphoto" Target="../media/hdphoto1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slide" Target="slide20.xml"/><Relationship Id="rId10" Type="http://schemas.openxmlformats.org/officeDocument/2006/relationships/audio" Target="../media/audio1.wav"/><Relationship Id="rId4" Type="http://schemas.openxmlformats.org/officeDocument/2006/relationships/image" Target="../media/image13.png"/><Relationship Id="rId9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slide" Target="slide34.xml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78.png"/><Relationship Id="rId5" Type="http://schemas.openxmlformats.org/officeDocument/2006/relationships/image" Target="../media/image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13.pn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85.svg"/><Relationship Id="rId26" Type="http://schemas.openxmlformats.org/officeDocument/2006/relationships/image" Target="../media/image55.png"/><Relationship Id="rId3" Type="http://schemas.openxmlformats.org/officeDocument/2006/relationships/image" Target="../media/image13.png"/><Relationship Id="rId21" Type="http://schemas.openxmlformats.org/officeDocument/2006/relationships/image" Target="../media/image27.svg"/><Relationship Id="rId7" Type="http://schemas.openxmlformats.org/officeDocument/2006/relationships/hyperlink" Target="Sandbox/FCUOS%20SDBOX.pptm" TargetMode="External"/><Relationship Id="rId12" Type="http://schemas.openxmlformats.org/officeDocument/2006/relationships/image" Target="../media/image60.png"/><Relationship Id="rId17" Type="http://schemas.openxmlformats.org/officeDocument/2006/relationships/image" Target="../media/image84.png"/><Relationship Id="rId25" Type="http://schemas.openxmlformats.org/officeDocument/2006/relationships/hyperlink" Target="Application/MinecraftClassic.pptx" TargetMode="External"/><Relationship Id="rId2" Type="http://schemas.openxmlformats.org/officeDocument/2006/relationships/slide" Target="slide34.xml"/><Relationship Id="rId16" Type="http://schemas.openxmlformats.org/officeDocument/2006/relationships/hyperlink" Target="Application/File%20Manager.pptx" TargetMode="Externa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42.xml"/><Relationship Id="rId24" Type="http://schemas.openxmlformats.org/officeDocument/2006/relationships/image" Target="../media/image54.svg"/><Relationship Id="rId5" Type="http://schemas.microsoft.com/office/2007/relationships/hdphoto" Target="../media/hdphoto1.wdp"/><Relationship Id="rId15" Type="http://schemas.openxmlformats.org/officeDocument/2006/relationships/image" Target="../media/image44.png"/><Relationship Id="rId23" Type="http://schemas.openxmlformats.org/officeDocument/2006/relationships/image" Target="../media/image53.png"/><Relationship Id="rId10" Type="http://schemas.openxmlformats.org/officeDocument/2006/relationships/image" Target="../media/image59.png"/><Relationship Id="rId19" Type="http://schemas.openxmlformats.org/officeDocument/2006/relationships/slide" Target="slide40.xml"/><Relationship Id="rId4" Type="http://schemas.openxmlformats.org/officeDocument/2006/relationships/image" Target="../media/image2.png"/><Relationship Id="rId9" Type="http://schemas.openxmlformats.org/officeDocument/2006/relationships/slide" Target="slide41.xml"/><Relationship Id="rId14" Type="http://schemas.openxmlformats.org/officeDocument/2006/relationships/slide" Target="slide43.xml"/><Relationship Id="rId22" Type="http://schemas.openxmlformats.org/officeDocument/2006/relationships/hyperlink" Target="https://app.boardos.online/dashboard" TargetMode="External"/><Relationship Id="rId27" Type="http://schemas.openxmlformats.org/officeDocument/2006/relationships/hyperlink" Target="Application/VMachine.pptx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34.xml"/><Relationship Id="rId7" Type="http://schemas.openxmlformats.org/officeDocument/2006/relationships/image" Target="../media/image87.sv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microsoft.com/office/2007/relationships/hdphoto" Target="../media/hdphoto1.wdp"/><Relationship Id="rId10" Type="http://schemas.openxmlformats.org/officeDocument/2006/relationships/image" Target="../media/image89.svg"/><Relationship Id="rId4" Type="http://schemas.openxmlformats.org/officeDocument/2006/relationships/image" Target="../media/image2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90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4.xml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fcnemo.gitee.io/pptos.html" TargetMode="External"/><Relationship Id="rId3" Type="http://schemas.openxmlformats.org/officeDocument/2006/relationships/slide" Target="slide34.xml"/><Relationship Id="rId7" Type="http://schemas.openxmlformats.org/officeDocument/2006/relationships/image" Target="../media/image58.pn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Application/CAPP.pptx" TargetMode="External"/><Relationship Id="rId13" Type="http://schemas.openxmlformats.org/officeDocument/2006/relationships/image" Target="../media/image91.png"/><Relationship Id="rId3" Type="http://schemas.openxmlformats.org/officeDocument/2006/relationships/image" Target="../media/image13.png"/><Relationship Id="rId7" Type="http://schemas.openxmlformats.org/officeDocument/2006/relationships/image" Target="../media/image63.svg"/><Relationship Id="rId12" Type="http://schemas.microsoft.com/office/2011/relationships/webextension" Target="../webextensions/webextension5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1.svg"/><Relationship Id="rId5" Type="http://schemas.microsoft.com/office/2007/relationships/hdphoto" Target="../media/hdphoto1.wdp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hyperlink" Target="mailto:f20091219@outlook.com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13.png"/><Relationship Id="rId7" Type="http://schemas.openxmlformats.org/officeDocument/2006/relationships/image" Target="../media/image92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6.xml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Sandbox/FCUOS%20SDBOX.pptm" TargetMode="External"/><Relationship Id="rId3" Type="http://schemas.openxmlformats.org/officeDocument/2006/relationships/image" Target="../media/image93.png"/><Relationship Id="rId7" Type="http://schemas.openxmlformats.org/officeDocument/2006/relationships/image" Target="../media/image2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17.xml"/><Relationship Id="rId4" Type="http://schemas.openxmlformats.org/officeDocument/2006/relationships/image" Target="../media/image9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UEFI%20System/boot.pptx" TargetMode="External"/><Relationship Id="rId3" Type="http://schemas.openxmlformats.org/officeDocument/2006/relationships/slide" Target="slide26.xml"/><Relationship Id="rId7" Type="http://schemas.openxmlformats.org/officeDocument/2006/relationships/hyperlink" Target="Sandbox/FCUOS%20SDBOX.pptm" TargetMode="External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UEFI%20System/boot.ppt" TargetMode="External"/><Relationship Id="rId5" Type="http://schemas.openxmlformats.org/officeDocument/2006/relationships/slide" Target="slide44.xml"/><Relationship Id="rId4" Type="http://schemas.openxmlformats.org/officeDocument/2006/relationships/image" Target="../media/image21.png"/><Relationship Id="rId9" Type="http://schemas.openxmlformats.org/officeDocument/2006/relationships/hyperlink" Target="UEFI%20System/boot.pp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slide" Target="slid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18.xml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8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28924" y="2758419"/>
            <a:ext cx="6533515" cy="1816100"/>
          </a:xfrm>
        </p:spPr>
        <p:txBody>
          <a:bodyPr/>
          <a:lstStyle/>
          <a:p>
            <a:r>
              <a:rPr lang="en-US" altLang="zh-CN" dirty="0"/>
              <a:t>FCUOS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232082" y="1363959"/>
            <a:ext cx="1727200" cy="1667510"/>
            <a:chOff x="8446" y="2117"/>
            <a:chExt cx="2720" cy="2626"/>
          </a:xfrm>
          <a:effectLst>
            <a:glow rad="5461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" name="圆角矩形 4"/>
            <p:cNvSpPr/>
            <p:nvPr/>
          </p:nvSpPr>
          <p:spPr>
            <a:xfrm>
              <a:off x="8446" y="2117"/>
              <a:ext cx="2720" cy="2626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13" y="2256"/>
              <a:ext cx="178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</a:rPr>
                <a:t>FC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26" y="3716"/>
              <a:ext cx="191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gradFill>
                    <a:gsLst>
                      <a:gs pos="0">
                        <a:srgbClr val="9EE256"/>
                      </a:gs>
                      <a:gs pos="100000">
                        <a:srgbClr val="00B050"/>
                      </a:gs>
                    </a:gsLst>
                    <a:lin scaled="0"/>
                  </a:gradFill>
                </a:rPr>
                <a:t>UOS</a:t>
              </a: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1C50589-5D21-450B-AE87-2B36BBD723AF}"/>
              </a:ext>
            </a:extLst>
          </p:cNvPr>
          <p:cNvCxnSpPr/>
          <p:nvPr/>
        </p:nvCxnSpPr>
        <p:spPr>
          <a:xfrm>
            <a:off x="-2766348" y="6794338"/>
            <a:ext cx="1602658" cy="0"/>
          </a:xfrm>
          <a:prstGeom prst="line">
            <a:avLst/>
          </a:prstGeom>
          <a:ln w="117475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CFB132F-D877-47D4-9515-31CE44E85C00}"/>
              </a:ext>
            </a:extLst>
          </p:cNvPr>
          <p:cNvGrpSpPr/>
          <p:nvPr/>
        </p:nvGrpSpPr>
        <p:grpSpPr>
          <a:xfrm>
            <a:off x="4915063" y="5635604"/>
            <a:ext cx="2361236" cy="666750"/>
            <a:chOff x="5069711" y="5674325"/>
            <a:chExt cx="2361236" cy="66675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A7E73F6-1FF9-4FF3-BEC9-6D2C7C28F73A}"/>
                </a:ext>
              </a:extLst>
            </p:cNvPr>
            <p:cNvSpPr txBox="1"/>
            <p:nvPr/>
          </p:nvSpPr>
          <p:spPr>
            <a:xfrm>
              <a:off x="5069711" y="5694744"/>
              <a:ext cx="2361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Powered By</a:t>
              </a:r>
            </a:p>
            <a:p>
              <a:r>
                <a:rPr lang="en-US" altLang="zh-CN" dirty="0"/>
                <a:t>PowerPoint</a:t>
              </a:r>
              <a:endParaRPr lang="zh-CN" altLang="en-US" dirty="0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0BDEF040-57A3-4685-A593-AA2A8EBA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997" y="5674325"/>
              <a:ext cx="666750" cy="666750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42D07B8-B650-49EE-9BDE-7564394529EF}"/>
              </a:ext>
            </a:extLst>
          </p:cNvPr>
          <p:cNvSpPr txBox="1"/>
          <p:nvPr/>
        </p:nvSpPr>
        <p:spPr>
          <a:xfrm>
            <a:off x="114300" y="6425006"/>
            <a:ext cx="271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萍方0" panose="020B0300000000000000" pitchFamily="34" charset="-122"/>
                <a:ea typeface="萍方0" panose="020B0300000000000000" pitchFamily="34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UEFI Boot</a:t>
            </a:r>
            <a:endParaRPr lang="zh-CN" altLang="en-US" dirty="0">
              <a:solidFill>
                <a:srgbClr val="00B050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000">
        <p159:morph option="byObject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1.44089 -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4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4537C9E-329D-4884-B169-A03001F22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D4FA26-1E6C-4767-BDDE-085C9EEDF22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6218CC-D8D4-4BCF-8A96-D507BDBF6376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3BF59F-E01D-4444-8994-4F1C0B95AC22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B1ED14-8AAF-4C0D-A5B3-6D4D5DFD495B}"/>
              </a:ext>
            </a:extLst>
          </p:cNvPr>
          <p:cNvSpPr/>
          <p:nvPr/>
        </p:nvSpPr>
        <p:spPr>
          <a:xfrm>
            <a:off x="1053458" y="3090103"/>
            <a:ext cx="1798320" cy="8636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萍方0" panose="020B0300000000000000" pitchFamily="34" charset="-122"/>
                <a:ea typeface="萍方0" panose="020B0300000000000000" pitchFamily="34" charset="-122"/>
              </a:rPr>
              <a:t>English</a:t>
            </a:r>
            <a:endParaRPr lang="zh-CN" altLang="en-US" sz="28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6" name="矩形: 圆角 15">
            <a:hlinkClick r:id="rId4" action="ppaction://hlinksldjump"/>
            <a:extLst>
              <a:ext uri="{FF2B5EF4-FFF2-40B4-BE49-F238E27FC236}">
                <a16:creationId xmlns:a16="http://schemas.microsoft.com/office/drawing/2014/main" id="{AF4ACAEE-2FB6-46A6-BCA0-2460D7D2D614}"/>
              </a:ext>
            </a:extLst>
          </p:cNvPr>
          <p:cNvSpPr/>
          <p:nvPr/>
        </p:nvSpPr>
        <p:spPr>
          <a:xfrm>
            <a:off x="1334755" y="2235918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育文</a:t>
            </a: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85023576-6395-4C11-A1FE-D99A7211647F}"/>
              </a:ext>
            </a:extLst>
          </p:cNvPr>
          <p:cNvSpPr/>
          <p:nvPr/>
        </p:nvSpPr>
        <p:spPr>
          <a:xfrm>
            <a:off x="1334754" y="4410903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繁體中文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A497A0-9A60-4EA2-8CBA-F406F722EAF8}"/>
              </a:ext>
            </a:extLst>
          </p:cNvPr>
          <p:cNvSpPr txBox="1"/>
          <p:nvPr/>
        </p:nvSpPr>
        <p:spPr>
          <a:xfrm>
            <a:off x="4165600" y="3150736"/>
            <a:ext cx="4310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Hello</a:t>
            </a:r>
            <a:r>
              <a:rPr lang="zh-CN" altLang="en-US" sz="4400" dirty="0"/>
              <a:t>！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7DBFE52-E73B-484C-BD12-59960FDEAD2C}"/>
              </a:ext>
            </a:extLst>
          </p:cNvPr>
          <p:cNvGrpSpPr/>
          <p:nvPr/>
        </p:nvGrpSpPr>
        <p:grpSpPr>
          <a:xfrm>
            <a:off x="6187440" y="3150736"/>
            <a:ext cx="812800" cy="769441"/>
            <a:chOff x="6187440" y="3150736"/>
            <a:chExt cx="812800" cy="769441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E876B85-04F5-4E79-9C5D-C8A1949EBA6F}"/>
                </a:ext>
              </a:extLst>
            </p:cNvPr>
            <p:cNvSpPr/>
            <p:nvPr/>
          </p:nvSpPr>
          <p:spPr>
            <a:xfrm>
              <a:off x="6187440" y="3150736"/>
              <a:ext cx="812800" cy="769441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复选标记">
              <a:hlinkClick r:id="rId6" action="ppaction://hlinkpres?slideindex=1&amp;slidetitle="/>
              <a:extLst>
                <a:ext uri="{FF2B5EF4-FFF2-40B4-BE49-F238E27FC236}">
                  <a16:creationId xmlns:a16="http://schemas.microsoft.com/office/drawing/2014/main" id="{A220E5C9-9ECF-485B-A77D-615F77678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14096" y="3283875"/>
              <a:ext cx="556606" cy="556606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561467B-E19A-482C-A1BE-FF8BB1722EE1}"/>
              </a:ext>
            </a:extLst>
          </p:cNvPr>
          <p:cNvSpPr txBox="1"/>
          <p:nvPr/>
        </p:nvSpPr>
        <p:spPr>
          <a:xfrm>
            <a:off x="4386580" y="4405496"/>
            <a:ext cx="431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本语言系统更新已经停止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This language system update has stopped</a:t>
            </a:r>
            <a:endParaRPr lang="zh-CN" altLang="en-US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7" name="文本框 16">
            <a:hlinkClick r:id="rId9" action="ppaction://hlinksldjump"/>
            <a:extLst>
              <a:ext uri="{FF2B5EF4-FFF2-40B4-BE49-F238E27FC236}">
                <a16:creationId xmlns:a16="http://schemas.microsoft.com/office/drawing/2014/main" id="{75D356A8-0AFD-47DB-99A7-BDCABAF641EA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51AD29-3C31-4A43-8A3F-468EF476D101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D18BF2-41D2-481E-B5CB-4E22CA1CE4E2}"/>
              </a:ext>
            </a:extLst>
          </p:cNvPr>
          <p:cNvSpPr txBox="1"/>
          <p:nvPr/>
        </p:nvSpPr>
        <p:spPr>
          <a:xfrm>
            <a:off x="325120" y="1361440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选择你的语言，即刻开始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</p:spTree>
    <p:extLst>
      <p:ext uri="{BB962C8B-B14F-4D97-AF65-F5344CB8AC3E}">
        <p14:creationId xmlns:p14="http://schemas.microsoft.com/office/powerpoint/2010/main" val="146774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94650BD3-29FF-4885-AF9A-47271AC3F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D4FA26-1E6C-4767-BDDE-085C9EEDF22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6218CC-D8D4-4BCF-8A96-D507BDBF6376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3BF59F-E01D-4444-8994-4F1C0B95AC22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B1ED14-8AAF-4C0D-A5B3-6D4D5DFD495B}"/>
              </a:ext>
            </a:extLst>
          </p:cNvPr>
          <p:cNvSpPr/>
          <p:nvPr/>
        </p:nvSpPr>
        <p:spPr>
          <a:xfrm>
            <a:off x="1053458" y="3090103"/>
            <a:ext cx="1798320" cy="8636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育文</a:t>
            </a:r>
          </a:p>
        </p:txBody>
      </p:sp>
      <p:sp>
        <p:nvSpPr>
          <p:cNvPr id="16" name="矩形: 圆角 15">
            <a:hlinkClick r:id="rId4" action="ppaction://hlinksldjump"/>
            <a:extLst>
              <a:ext uri="{FF2B5EF4-FFF2-40B4-BE49-F238E27FC236}">
                <a16:creationId xmlns:a16="http://schemas.microsoft.com/office/drawing/2014/main" id="{AF4ACAEE-2FB6-46A6-BCA0-2460D7D2D614}"/>
              </a:ext>
            </a:extLst>
          </p:cNvPr>
          <p:cNvSpPr/>
          <p:nvPr/>
        </p:nvSpPr>
        <p:spPr>
          <a:xfrm>
            <a:off x="1334755" y="2235918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简体中文</a:t>
            </a: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85023576-6395-4C11-A1FE-D99A7211647F}"/>
              </a:ext>
            </a:extLst>
          </p:cNvPr>
          <p:cNvSpPr/>
          <p:nvPr/>
        </p:nvSpPr>
        <p:spPr>
          <a:xfrm>
            <a:off x="1334754" y="4410903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萍方0" panose="020B0300000000000000" pitchFamily="34" charset="-122"/>
                <a:ea typeface="萍方0" panose="020B0300000000000000" pitchFamily="34" charset="-122"/>
              </a:rPr>
              <a:t>English</a:t>
            </a:r>
            <a:endParaRPr lang="zh-CN" altLang="en-US" sz="1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A497A0-9A60-4EA2-8CBA-F406F722EAF8}"/>
              </a:ext>
            </a:extLst>
          </p:cNvPr>
          <p:cNvSpPr txBox="1"/>
          <p:nvPr/>
        </p:nvSpPr>
        <p:spPr>
          <a:xfrm>
            <a:off x="4165600" y="3150736"/>
            <a:ext cx="4310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君！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AFB048-5117-4B3F-8278-BD7DE76E0160}"/>
              </a:ext>
            </a:extLst>
          </p:cNvPr>
          <p:cNvSpPr txBox="1"/>
          <p:nvPr/>
        </p:nvSpPr>
        <p:spPr>
          <a:xfrm>
            <a:off x="4386580" y="4405496"/>
            <a:ext cx="431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暂不支持本语言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TW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且不支本语</a:t>
            </a:r>
            <a:endParaRPr lang="zh-CN" altLang="en-US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AE3AE3-B746-47AD-8ADB-6A584F3C4E85}"/>
              </a:ext>
            </a:extLst>
          </p:cNvPr>
          <p:cNvGrpSpPr/>
          <p:nvPr/>
        </p:nvGrpSpPr>
        <p:grpSpPr>
          <a:xfrm>
            <a:off x="6187440" y="3150736"/>
            <a:ext cx="812800" cy="769441"/>
            <a:chOff x="6187440" y="3150736"/>
            <a:chExt cx="812800" cy="769441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447BABE-D9FB-4087-A59D-B466956B61FF}"/>
                </a:ext>
              </a:extLst>
            </p:cNvPr>
            <p:cNvSpPr/>
            <p:nvPr/>
          </p:nvSpPr>
          <p:spPr>
            <a:xfrm>
              <a:off x="6187440" y="3150736"/>
              <a:ext cx="812800" cy="76944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形 20" descr="复选标记">
              <a:extLst>
                <a:ext uri="{FF2B5EF4-FFF2-40B4-BE49-F238E27FC236}">
                  <a16:creationId xmlns:a16="http://schemas.microsoft.com/office/drawing/2014/main" id="{65A416DE-7522-4B91-AF0B-65B44972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4096" y="3283875"/>
              <a:ext cx="556606" cy="556606"/>
            </a:xfrm>
            <a:prstGeom prst="rect">
              <a:avLst/>
            </a:prstGeom>
          </p:spPr>
        </p:pic>
      </p:grpSp>
      <p:sp>
        <p:nvSpPr>
          <p:cNvPr id="22" name="文本框 21">
            <a:hlinkClick r:id="rId8" action="ppaction://hlinksldjump"/>
            <a:extLst>
              <a:ext uri="{FF2B5EF4-FFF2-40B4-BE49-F238E27FC236}">
                <a16:creationId xmlns:a16="http://schemas.microsoft.com/office/drawing/2014/main" id="{28A48B4F-B1D7-4514-9768-89EFF3E6DD85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0B47ED-A8E4-421E-8307-F12A92AAE67E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F0DF588-E483-4C1E-ADE2-B14A8F6FAD2C}"/>
              </a:ext>
            </a:extLst>
          </p:cNvPr>
          <p:cNvSpPr txBox="1"/>
          <p:nvPr/>
        </p:nvSpPr>
        <p:spPr>
          <a:xfrm>
            <a:off x="325120" y="1361440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选择你的语言，即刻开始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</p:spTree>
    <p:extLst>
      <p:ext uri="{BB962C8B-B14F-4D97-AF65-F5344CB8AC3E}">
        <p14:creationId xmlns:p14="http://schemas.microsoft.com/office/powerpoint/2010/main" val="113922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57FBCC7-F831-4C69-AC26-D3C173ABF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325120" y="13614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检测兼容性，确定功能稳定！</a:t>
            </a:r>
          </a:p>
        </p:txBody>
      </p:sp>
      <p:sp>
        <p:nvSpPr>
          <p:cNvPr id="21" name="文本框 20">
            <a:hlinkClick r:id="rId4" action="ppaction://hlinksldjump"/>
            <a:extLst>
              <a:ext uri="{FF2B5EF4-FFF2-40B4-BE49-F238E27FC236}">
                <a16:creationId xmlns:a16="http://schemas.microsoft.com/office/drawing/2014/main" id="{DC533FD1-9A11-475E-A39A-27A8BFF2F4DF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B8DB49-AC8D-40A7-BB6E-7BF4B8F56F03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" name="矩形: 圆角 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B9F6F094-BC8D-4B5B-A1C6-659EA27C074B}"/>
              </a:ext>
            </a:extLst>
          </p:cNvPr>
          <p:cNvSpPr/>
          <p:nvPr/>
        </p:nvSpPr>
        <p:spPr>
          <a:xfrm>
            <a:off x="325120" y="1950917"/>
            <a:ext cx="2881745" cy="646546"/>
          </a:xfrm>
          <a:prstGeom prst="roundRect">
            <a:avLst/>
          </a:prstGeom>
          <a:solidFill>
            <a:schemeClr val="accent6">
              <a:alpha val="86000"/>
            </a:schemeClr>
          </a:solidFill>
          <a:effectLst>
            <a:glow rad="101600">
              <a:schemeClr val="accent6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开始检测</a:t>
            </a:r>
          </a:p>
        </p:txBody>
      </p:sp>
      <p:sp>
        <p:nvSpPr>
          <p:cNvPr id="18" name="矩形: 圆角 17">
            <a:hlinkClick r:id="rId6" action="ppaction://hlinksldjump"/>
            <a:extLst>
              <a:ext uri="{FF2B5EF4-FFF2-40B4-BE49-F238E27FC236}">
                <a16:creationId xmlns:a16="http://schemas.microsoft.com/office/drawing/2014/main" id="{A2DE5FD3-482A-4D26-BB8A-182B5890E360}"/>
              </a:ext>
            </a:extLst>
          </p:cNvPr>
          <p:cNvSpPr/>
          <p:nvPr/>
        </p:nvSpPr>
        <p:spPr>
          <a:xfrm>
            <a:off x="325120" y="2811520"/>
            <a:ext cx="2881745" cy="646546"/>
          </a:xfrm>
          <a:prstGeom prst="roundRect">
            <a:avLst/>
          </a:prstGeom>
          <a:solidFill>
            <a:schemeClr val="accent6"/>
          </a:solidFill>
          <a:effectLst>
            <a:glow rad="101600">
              <a:schemeClr val="accent6">
                <a:satMod val="175000"/>
                <a:alpha val="8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检测完成</a:t>
            </a:r>
          </a:p>
        </p:txBody>
      </p:sp>
    </p:spTree>
    <p:extLst>
      <p:ext uri="{BB962C8B-B14F-4D97-AF65-F5344CB8AC3E}">
        <p14:creationId xmlns:p14="http://schemas.microsoft.com/office/powerpoint/2010/main" val="110880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07D38D9-FCE0-4F44-8BD5-6CE75348C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325120" y="13614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连接网络，即刻开始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  <p:pic>
        <p:nvPicPr>
          <p:cNvPr id="11" name="图形 10" descr="Wi Fi">
            <a:hlinkClick r:id="rId4" action="ppaction://hlinksldjump"/>
            <a:extLst>
              <a:ext uri="{FF2B5EF4-FFF2-40B4-BE49-F238E27FC236}">
                <a16:creationId xmlns:a16="http://schemas.microsoft.com/office/drawing/2014/main" id="{88AC2882-0667-44F6-89E0-46C1191F0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0" y="2685961"/>
            <a:ext cx="764400" cy="764400"/>
          </a:xfrm>
          <a:prstGeom prst="rect">
            <a:avLst/>
          </a:prstGeom>
        </p:spPr>
      </p:pic>
      <p:pic>
        <p:nvPicPr>
          <p:cNvPr id="13" name="图形 12" descr="网络图">
            <a:hlinkClick r:id="rId4" action="ppaction://hlinksldjump"/>
            <a:extLst>
              <a:ext uri="{FF2B5EF4-FFF2-40B4-BE49-F238E27FC236}">
                <a16:creationId xmlns:a16="http://schemas.microsoft.com/office/drawing/2014/main" id="{10385DD8-FF67-47D0-AFE4-E2F0220F2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000" y="1885891"/>
            <a:ext cx="764400" cy="764400"/>
          </a:xfrm>
          <a:prstGeom prst="rect">
            <a:avLst/>
          </a:prstGeom>
        </p:spPr>
      </p:pic>
      <p:sp>
        <p:nvSpPr>
          <p:cNvPr id="14" name="文本框 13">
            <a:hlinkClick r:id="rId4" action="ppaction://hlinksldjump"/>
            <a:extLst>
              <a:ext uri="{FF2B5EF4-FFF2-40B4-BE49-F238E27FC236}">
                <a16:creationId xmlns:a16="http://schemas.microsoft.com/office/drawing/2014/main" id="{7882CA6F-123B-4A77-9D0C-E886E7493A6D}"/>
              </a:ext>
            </a:extLst>
          </p:cNvPr>
          <p:cNvSpPr txBox="1"/>
          <p:nvPr/>
        </p:nvSpPr>
        <p:spPr>
          <a:xfrm>
            <a:off x="1310640" y="1960880"/>
            <a:ext cx="24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以太网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 Ethernet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5" name="文本框 14">
            <a:hlinkClick r:id="rId4" action="ppaction://hlinksldjump"/>
            <a:extLst>
              <a:ext uri="{FF2B5EF4-FFF2-40B4-BE49-F238E27FC236}">
                <a16:creationId xmlns:a16="http://schemas.microsoft.com/office/drawing/2014/main" id="{547B6D2B-6B81-4CAC-BF76-6A8A589AA17A}"/>
              </a:ext>
            </a:extLst>
          </p:cNvPr>
          <p:cNvSpPr txBox="1"/>
          <p:nvPr/>
        </p:nvSpPr>
        <p:spPr>
          <a:xfrm>
            <a:off x="1310639" y="2782669"/>
            <a:ext cx="314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FCUOS-Router_Edition_E72F2</a:t>
            </a:r>
          </a:p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</p:txBody>
      </p:sp>
      <p:pic>
        <p:nvPicPr>
          <p:cNvPr id="16" name="图形 15" descr="Wi Fi">
            <a:hlinkClick r:id="rId4" action="ppaction://hlinksldjump"/>
            <a:extLst>
              <a:ext uri="{FF2B5EF4-FFF2-40B4-BE49-F238E27FC236}">
                <a16:creationId xmlns:a16="http://schemas.microsoft.com/office/drawing/2014/main" id="{E284F193-CEFE-44AE-99F5-126DE5E3F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0" y="3603011"/>
            <a:ext cx="764400" cy="764400"/>
          </a:xfrm>
          <a:prstGeom prst="rect">
            <a:avLst/>
          </a:prstGeom>
        </p:spPr>
      </p:pic>
      <p:sp>
        <p:nvSpPr>
          <p:cNvPr id="17" name="文本框 16">
            <a:hlinkClick r:id="rId4" action="ppaction://hlinksldjump"/>
            <a:extLst>
              <a:ext uri="{FF2B5EF4-FFF2-40B4-BE49-F238E27FC236}">
                <a16:creationId xmlns:a16="http://schemas.microsoft.com/office/drawing/2014/main" id="{6BBC2B9E-ED4A-45CF-AF68-78F2D5D071BE}"/>
              </a:ext>
            </a:extLst>
          </p:cNvPr>
          <p:cNvSpPr txBox="1"/>
          <p:nvPr/>
        </p:nvSpPr>
        <p:spPr>
          <a:xfrm>
            <a:off x="1310639" y="3699719"/>
            <a:ext cx="314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萍方0" panose="020B0300000000000000" pitchFamily="34" charset="-122"/>
                <a:ea typeface="萍方0" panose="020B0300000000000000" pitchFamily="34" charset="-122"/>
              </a:rPr>
              <a:t>Fangcat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-Router</a:t>
            </a:r>
          </a:p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</p:txBody>
      </p:sp>
      <p:sp>
        <p:nvSpPr>
          <p:cNvPr id="21" name="文本框 20">
            <a:hlinkClick r:id="rId9" action="ppaction://hlinksldjump"/>
            <a:extLst>
              <a:ext uri="{FF2B5EF4-FFF2-40B4-BE49-F238E27FC236}">
                <a16:creationId xmlns:a16="http://schemas.microsoft.com/office/drawing/2014/main" id="{DC533FD1-9A11-475E-A39A-27A8BFF2F4DF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B8DB49-AC8D-40A7-BB6E-7BF4B8F56F03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14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960F795-556E-4744-B9B5-882E58FAE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325120" y="1361440"/>
            <a:ext cx="815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登录您的</a:t>
            </a:r>
            <a:r>
              <a:rPr lang="en-US" altLang="zh-CN" dirty="0" err="1">
                <a:latin typeface="萍方0" panose="020B0300000000000000" pitchFamily="34" charset="-122"/>
                <a:ea typeface="萍方0" panose="020B0300000000000000" pitchFamily="34" charset="-122"/>
              </a:rPr>
              <a:t>FangcatApp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账号，我们会自动为您选择最佳的配置</a:t>
            </a:r>
          </a:p>
        </p:txBody>
      </p:sp>
      <p:pic>
        <p:nvPicPr>
          <p:cNvPr id="3" name="图形 2" descr="用户">
            <a:extLst>
              <a:ext uri="{FF2B5EF4-FFF2-40B4-BE49-F238E27FC236}">
                <a16:creationId xmlns:a16="http://schemas.microsoft.com/office/drawing/2014/main" id="{996DA54A-9F82-4C78-BE06-C11CAF570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800" y="2140263"/>
            <a:ext cx="914400" cy="914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2E03F6B-851F-4798-B9AE-A9E0A16E4DC5}"/>
              </a:ext>
            </a:extLst>
          </p:cNvPr>
          <p:cNvSpPr/>
          <p:nvPr/>
        </p:nvSpPr>
        <p:spPr>
          <a:xfrm>
            <a:off x="1727200" y="2377015"/>
            <a:ext cx="4560603" cy="44372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>
            <a:hlinkClick r:id="rId8" action="ppaction://hlinksldjump"/>
            <a:extLst>
              <a:ext uri="{FF2B5EF4-FFF2-40B4-BE49-F238E27FC236}">
                <a16:creationId xmlns:a16="http://schemas.microsoft.com/office/drawing/2014/main" id="{C1D22ACE-1CD2-4D9F-9883-6AB93F2E5FFF}"/>
              </a:ext>
            </a:extLst>
          </p:cNvPr>
          <p:cNvSpPr/>
          <p:nvPr/>
        </p:nvSpPr>
        <p:spPr>
          <a:xfrm>
            <a:off x="4856480" y="3291840"/>
            <a:ext cx="1431323" cy="6135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登录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/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注册</a:t>
            </a:r>
          </a:p>
        </p:txBody>
      </p:sp>
      <p:sp>
        <p:nvSpPr>
          <p:cNvPr id="12" name="文本框 11">
            <a:hlinkClick r:id="rId9" action="ppaction://hlinksldjump"/>
            <a:extLst>
              <a:ext uri="{FF2B5EF4-FFF2-40B4-BE49-F238E27FC236}">
                <a16:creationId xmlns:a16="http://schemas.microsoft.com/office/drawing/2014/main" id="{A315E020-0AB5-49D2-8618-D1E970ED36CD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64C766-A9C7-4149-B532-372D9F54CE9E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46" name="TextBox2" r:id="rId2" imgW="4564440" imgH="442080"/>
        </mc:Choice>
        <mc:Fallback>
          <p:control name="TextBox2" r:id="rId2" imgW="4564440" imgH="442080">
            <p:pic>
              <p:nvPicPr>
                <p:cNvPr id="20" name="TextBox2">
                  <a:extLst>
                    <a:ext uri="{FF2B5EF4-FFF2-40B4-BE49-F238E27FC236}">
                      <a16:creationId xmlns:a16="http://schemas.microsoft.com/office/drawing/2014/main" id="{BF0EA25B-8D77-434A-BC1C-C42AEC2829F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27200" y="2377016"/>
                  <a:ext cx="4560603" cy="44372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614427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63E8DD6-11A6-4B9F-9EC1-24F19DFD7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4925060" y="3167390"/>
            <a:ext cx="2341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登入中。。。</a:t>
            </a:r>
          </a:p>
        </p:txBody>
      </p:sp>
      <p:sp>
        <p:nvSpPr>
          <p:cNvPr id="10" name="文本框 9">
            <a:hlinkClick r:id="rId4" action="ppaction://hlinksldjump"/>
            <a:extLst>
              <a:ext uri="{FF2B5EF4-FFF2-40B4-BE49-F238E27FC236}">
                <a16:creationId xmlns:a16="http://schemas.microsoft.com/office/drawing/2014/main" id="{583F51F5-C99B-4E47-96B2-F798FC43DF14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C1F0EA-D911-497C-8D45-AA49038D3B15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78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4272F5-6ACE-4142-B30A-FD5A628E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3A4F55-116D-4296-871A-D61882B508D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7F6C0-B0B8-4966-AF44-76BE95160534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AF619-7976-4F3E-B323-4D38A15330A4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ABAB1C-FCEF-4C0C-9988-9030E0AD5AEC}"/>
              </a:ext>
            </a:extLst>
          </p:cNvPr>
          <p:cNvSpPr txBox="1"/>
          <p:nvPr/>
        </p:nvSpPr>
        <p:spPr>
          <a:xfrm>
            <a:off x="325120" y="2905780"/>
            <a:ext cx="7378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登入成功！我们正在为您配置本电脑。。。</a:t>
            </a:r>
            <a:endParaRPr lang="en-US" altLang="zh-CN" sz="28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时间约</a:t>
            </a:r>
            <a:r>
              <a:rPr lang="en-US" altLang="zh-CN" sz="2800" dirty="0">
                <a:latin typeface="萍方0" panose="020B0300000000000000" pitchFamily="34" charset="-122"/>
                <a:ea typeface="萍方0" panose="020B0300000000000000" pitchFamily="34" charset="-122"/>
              </a:rPr>
              <a:t>5</a:t>
            </a:r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秒</a:t>
            </a:r>
            <a:endParaRPr lang="en-US" altLang="zh-CN" sz="28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200" dirty="0">
                <a:solidFill>
                  <a:schemeClr val="accent2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急速配置已启用</a:t>
            </a:r>
          </a:p>
        </p:txBody>
      </p:sp>
      <p:sp>
        <p:nvSpPr>
          <p:cNvPr id="10" name="文本框 9">
            <a:hlinkClick r:id="rId4" action="ppaction://hlinksldjump"/>
            <a:extLst>
              <a:ext uri="{FF2B5EF4-FFF2-40B4-BE49-F238E27FC236}">
                <a16:creationId xmlns:a16="http://schemas.microsoft.com/office/drawing/2014/main" id="{B559B920-4572-47BB-9CD1-FEF4512004A5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4DBC0B-7F03-420B-B50C-E0430A0DB08D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633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71624D9-BF31-4ACA-8161-70BFFFEEB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5FA1BD5-F91C-4B0C-967E-22F149BA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080" y="775621"/>
            <a:ext cx="9213074" cy="1325563"/>
          </a:xfrm>
        </p:spPr>
        <p:txBody>
          <a:bodyPr/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 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2021 Re </a:t>
            </a:r>
            <a:r>
              <a:rPr lang="en-US" altLang="zh-CN" dirty="0" err="1">
                <a:latin typeface="萍方0" panose="020B0300000000000000" pitchFamily="34" charset="-122"/>
                <a:ea typeface="萍方0" panose="020B0300000000000000" pitchFamily="34" charset="-122"/>
              </a:rPr>
              <a:t>Desgined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0969FE-810A-4B43-A076-274170C93877}"/>
              </a:ext>
            </a:extLst>
          </p:cNvPr>
          <p:cNvGrpSpPr/>
          <p:nvPr/>
        </p:nvGrpSpPr>
        <p:grpSpPr>
          <a:xfrm>
            <a:off x="5042017" y="2876170"/>
            <a:ext cx="1727200" cy="1667510"/>
            <a:chOff x="8446" y="2117"/>
            <a:chExt cx="2720" cy="2626"/>
          </a:xfrm>
          <a:effectLst>
            <a:glow rad="5461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" name="圆角矩形 4">
              <a:extLst>
                <a:ext uri="{FF2B5EF4-FFF2-40B4-BE49-F238E27FC236}">
                  <a16:creationId xmlns:a16="http://schemas.microsoft.com/office/drawing/2014/main" id="{C84F94AB-2097-44F7-BE51-AA41E079B773}"/>
                </a:ext>
              </a:extLst>
            </p:cNvPr>
            <p:cNvSpPr/>
            <p:nvPr/>
          </p:nvSpPr>
          <p:spPr>
            <a:xfrm>
              <a:off x="8446" y="2117"/>
              <a:ext cx="2720" cy="2626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736C0B6-0868-4571-A6D5-6D377F1366FF}"/>
                </a:ext>
              </a:extLst>
            </p:cNvPr>
            <p:cNvSpPr txBox="1"/>
            <p:nvPr/>
          </p:nvSpPr>
          <p:spPr>
            <a:xfrm>
              <a:off x="8913" y="2256"/>
              <a:ext cx="178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</a:rPr>
                <a:t>FC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F760524-A4F8-4AF5-88E7-B130CF587928}"/>
                </a:ext>
              </a:extLst>
            </p:cNvPr>
            <p:cNvSpPr txBox="1"/>
            <p:nvPr/>
          </p:nvSpPr>
          <p:spPr>
            <a:xfrm>
              <a:off x="9126" y="3716"/>
              <a:ext cx="191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gradFill>
                    <a:gsLst>
                      <a:gs pos="0">
                        <a:srgbClr val="9EE256"/>
                      </a:gs>
                      <a:gs pos="100000">
                        <a:srgbClr val="00B050"/>
                      </a:gs>
                    </a:gsLst>
                    <a:lin scaled="0"/>
                  </a:gradFill>
                </a:rPr>
                <a:t>UOS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02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3" action="ppaction://hlinksldjump"/>
            <a:extLst>
              <a:ext uri="{FF2B5EF4-FFF2-40B4-BE49-F238E27FC236}">
                <a16:creationId xmlns:a16="http://schemas.microsoft.com/office/drawing/2014/main" id="{ED87F05E-4D84-4A08-977B-0176015FE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6661" y="352639"/>
            <a:ext cx="43360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01B808D-AC13-40AA-90FE-18F70ADA747E}" type="datetime10">
              <a:rPr lang="zh-CN" altLang="en-US" sz="6600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pPr algn="ctr"/>
              <a:t>08:29</a:t>
            </a:fld>
            <a:endParaRPr lang="en-US" altLang="zh-CN" sz="6600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 </a:t>
            </a:r>
            <a:fld id="{08CC1584-4448-4B6A-ACEA-253A4CFE77D3}" type="datetime2">
              <a:rPr lang="zh-CN" altLang="zh-CN" sz="2800" smtClean="0">
                <a:latin typeface="萍方0" panose="020B0300000000000000" pitchFamily="34" charset="-122"/>
                <a:ea typeface="萍方0" panose="020B0300000000000000" pitchFamily="34" charset="-122"/>
              </a:rPr>
              <a:pPr algn="ctr"/>
              <a:t>2022年3月28日</a:t>
            </a:fld>
            <a:endParaRPr lang="en-US" altLang="zh-CN" sz="28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58195" y="6582410"/>
            <a:ext cx="1839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</a:rPr>
              <a:t>点击屏幕以解锁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1D1598C-AA69-400E-82B9-2CC3EB6D4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6F49E7-1122-4128-AA13-2EECA066B9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90" t="859" r="2990" b="-859"/>
          <a:stretch>
            <a:fillRect/>
          </a:stretch>
        </p:blipFill>
        <p:spPr>
          <a:xfrm>
            <a:off x="5529127" y="2228242"/>
            <a:ext cx="1133745" cy="113257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A0F77F-D394-4CFD-8A75-BEC7855C910C}"/>
              </a:ext>
            </a:extLst>
          </p:cNvPr>
          <p:cNvSpPr txBox="1"/>
          <p:nvPr/>
        </p:nvSpPr>
        <p:spPr>
          <a:xfrm>
            <a:off x="5646061" y="3429000"/>
            <a:ext cx="89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Doge</a:t>
            </a:r>
          </a:p>
        </p:txBody>
      </p:sp>
      <p:pic>
        <p:nvPicPr>
          <p:cNvPr id="7" name="图形 6" descr="电源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A4C3B47-C3D1-4C29-8C67-79A1BDD99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9938" y="6225938"/>
            <a:ext cx="632062" cy="632062"/>
          </a:xfrm>
          <a:prstGeom prst="rect">
            <a:avLst/>
          </a:prstGeom>
        </p:spPr>
      </p:pic>
      <p:pic>
        <p:nvPicPr>
          <p:cNvPr id="9" name="图片 8">
            <a:hlinkClick r:id="rId8" action="ppaction://hlinksldjump"/>
            <a:extLst>
              <a:ext uri="{FF2B5EF4-FFF2-40B4-BE49-F238E27FC236}">
                <a16:creationId xmlns:a16="http://schemas.microsoft.com/office/drawing/2014/main" id="{420A819C-7B25-4963-9D63-84745F99FC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42" b="8995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6720106" y="3810698"/>
            <a:ext cx="552870" cy="552297"/>
          </a:xfrm>
          <a:prstGeom prst="ellipse">
            <a:avLst/>
          </a:prstGeom>
          <a:ln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6EAEC62-8BA6-4B6F-B764-02F9DAF7AA62}"/>
              </a:ext>
            </a:extLst>
          </p:cNvPr>
          <p:cNvSpPr/>
          <p:nvPr/>
        </p:nvSpPr>
        <p:spPr>
          <a:xfrm>
            <a:off x="5187397" y="3890665"/>
            <a:ext cx="1532709" cy="38169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166" name="TextBox1" r:id="rId2" imgW="1364040" imgH="380880"/>
        </mc:Choice>
        <mc:Fallback>
          <p:control name="TextBox1" r:id="rId2" imgW="1364040" imgH="380880">
            <p:pic>
              <p:nvPicPr>
                <p:cNvPr id="3" name="TextBox1">
                  <a:extLst>
                    <a:ext uri="{FF2B5EF4-FFF2-40B4-BE49-F238E27FC236}">
                      <a16:creationId xmlns:a16="http://schemas.microsoft.com/office/drawing/2014/main" id="{D77BFAEA-E2E1-4F75-9FCB-4CF7D425E1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81981" y="3890665"/>
                  <a:ext cx="1364341" cy="38169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8122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A29D91B-54C3-4B9B-A334-36EED893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5" y="2754868"/>
            <a:ext cx="2092990" cy="1348264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你好</a:t>
            </a:r>
          </a:p>
        </p:txBody>
      </p:sp>
    </p:spTree>
    <p:extLst>
      <p:ext uri="{BB962C8B-B14F-4D97-AF65-F5344CB8AC3E}">
        <p14:creationId xmlns:p14="http://schemas.microsoft.com/office/powerpoint/2010/main" val="83854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hlinkClick r:id="rId3" action="ppaction://hlinksldjump"/>
            <a:extLst>
              <a:ext uri="{FF2B5EF4-FFF2-40B4-BE49-F238E27FC236}">
                <a16:creationId xmlns:a16="http://schemas.microsoft.com/office/drawing/2014/main" id="{5E988248-78FC-4153-9D28-1BE1C5F08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500"/>
            <a:ext cx="12761594" cy="7178397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550E08F2-6BBF-46C7-8AE6-4219F9AC3D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45" b="89097"/>
          <a:stretch/>
        </p:blipFill>
        <p:spPr>
          <a:xfrm>
            <a:off x="-284798" y="-291699"/>
            <a:ext cx="12761595" cy="800207"/>
          </a:xfrm>
          <a:custGeom>
            <a:avLst/>
            <a:gdLst>
              <a:gd name="connsiteX0" fmla="*/ 112965 w 12761595"/>
              <a:gd name="connsiteY0" fmla="*/ 0 h 677779"/>
              <a:gd name="connsiteX1" fmla="*/ 12648630 w 12761595"/>
              <a:gd name="connsiteY1" fmla="*/ 0 h 677779"/>
              <a:gd name="connsiteX2" fmla="*/ 12761595 w 12761595"/>
              <a:gd name="connsiteY2" fmla="*/ 112965 h 677779"/>
              <a:gd name="connsiteX3" fmla="*/ 12761595 w 12761595"/>
              <a:gd name="connsiteY3" fmla="*/ 564814 h 677779"/>
              <a:gd name="connsiteX4" fmla="*/ 12648630 w 12761595"/>
              <a:gd name="connsiteY4" fmla="*/ 677779 h 677779"/>
              <a:gd name="connsiteX5" fmla="*/ 112965 w 12761595"/>
              <a:gd name="connsiteY5" fmla="*/ 677779 h 677779"/>
              <a:gd name="connsiteX6" fmla="*/ 0 w 12761595"/>
              <a:gd name="connsiteY6" fmla="*/ 564814 h 677779"/>
              <a:gd name="connsiteX7" fmla="*/ 0 w 12761595"/>
              <a:gd name="connsiteY7" fmla="*/ 112965 h 677779"/>
              <a:gd name="connsiteX8" fmla="*/ 112965 w 12761595"/>
              <a:gd name="connsiteY8" fmla="*/ 0 h 6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1595" h="677779">
                <a:moveTo>
                  <a:pt x="112965" y="0"/>
                </a:moveTo>
                <a:lnTo>
                  <a:pt x="12648630" y="0"/>
                </a:lnTo>
                <a:cubicBezTo>
                  <a:pt x="12711019" y="0"/>
                  <a:pt x="12761595" y="50576"/>
                  <a:pt x="12761595" y="112965"/>
                </a:cubicBezTo>
                <a:lnTo>
                  <a:pt x="12761595" y="564814"/>
                </a:lnTo>
                <a:cubicBezTo>
                  <a:pt x="12761595" y="627203"/>
                  <a:pt x="12711019" y="677779"/>
                  <a:pt x="12648630" y="677779"/>
                </a:cubicBezTo>
                <a:lnTo>
                  <a:pt x="112965" y="677779"/>
                </a:lnTo>
                <a:cubicBezTo>
                  <a:pt x="50576" y="677779"/>
                  <a:pt x="0" y="627203"/>
                  <a:pt x="0" y="564814"/>
                </a:cubicBezTo>
                <a:lnTo>
                  <a:pt x="0" y="112965"/>
                </a:lnTo>
                <a:cubicBezTo>
                  <a:pt x="0" y="50576"/>
                  <a:pt x="50576" y="0"/>
                  <a:pt x="112965" y="0"/>
                </a:cubicBezTo>
                <a:close/>
              </a:path>
            </a:pathLst>
          </a:custGeom>
        </p:spPr>
      </p:pic>
      <p:sp>
        <p:nvSpPr>
          <p:cNvPr id="7" name="矩形: 圆角 6">
            <a:hlinkClick r:id="rId7" action="ppaction://hlinksldjump"/>
            <a:extLst>
              <a:ext uri="{FF2B5EF4-FFF2-40B4-BE49-F238E27FC236}">
                <a16:creationId xmlns:a16="http://schemas.microsoft.com/office/drawing/2014/main" id="{97BD6DE3-6C7A-470A-B81F-9DDBF2AC29F8}"/>
              </a:ext>
            </a:extLst>
          </p:cNvPr>
          <p:cNvSpPr/>
          <p:nvPr/>
        </p:nvSpPr>
        <p:spPr>
          <a:xfrm>
            <a:off x="5359292" y="63115"/>
            <a:ext cx="1473416" cy="778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12FD42D-5B5B-4350-BC3D-9AF405298659}"/>
              </a:ext>
            </a:extLst>
          </p:cNvPr>
          <p:cNvSpPr txBox="1"/>
          <p:nvPr/>
        </p:nvSpPr>
        <p:spPr>
          <a:xfrm>
            <a:off x="10032372" y="102025"/>
            <a:ext cx="241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E196739-644B-4E57-9F8B-2C5C2EC6E00C}" type="datetime10">
              <a:rPr lang="zh-CN" altLang="en-US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08:29</a:t>
            </a:fld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fld id="{26AFABC2-ED2D-4DB2-801D-9A6A165FDCB8}" type="datetime1">
              <a:rPr lang="zh-CN" altLang="zh-CN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2022/3/28</a:t>
            </a:fld>
            <a:endParaRPr lang="en-US" altLang="zh-CN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9F6DD13F-6E23-4257-AC35-F2A1DF8B4FD3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hlinkClick r:id="rId8" action="ppaction://hlinksldjump"/>
            <a:extLst>
              <a:ext uri="{FF2B5EF4-FFF2-40B4-BE49-F238E27FC236}">
                <a16:creationId xmlns:a16="http://schemas.microsoft.com/office/drawing/2014/main" id="{439343BB-7787-4DA7-97EC-F5C68A65E069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hlinkClick r:id="rId8" action="ppaction://hlinksldjump"/>
            <a:extLst>
              <a:ext uri="{FF2B5EF4-FFF2-40B4-BE49-F238E27FC236}">
                <a16:creationId xmlns:a16="http://schemas.microsoft.com/office/drawing/2014/main" id="{06AFEC9A-5CB7-4103-9EC8-21E2943BC3F4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hlinkClick r:id="rId8" action="ppaction://hlinksldjump"/>
            <a:extLst>
              <a:ext uri="{FF2B5EF4-FFF2-40B4-BE49-F238E27FC236}">
                <a16:creationId xmlns:a16="http://schemas.microsoft.com/office/drawing/2014/main" id="{DF6CA531-606F-4933-AC24-50C79FE365DD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hlinkClick r:id="rId8" action="ppaction://hlinksldjump"/>
            <a:extLst>
              <a:ext uri="{FF2B5EF4-FFF2-40B4-BE49-F238E27FC236}">
                <a16:creationId xmlns:a16="http://schemas.microsoft.com/office/drawing/2014/main" id="{E9F07CE9-5E36-4F09-A589-F8A7DA92E0C8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42F55D-4F07-4F5D-A3E9-72BF009070D2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AFDB33B-EBD4-49E7-967C-430BA007D35B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172967C-B327-4C5E-A861-96DCC0730B39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形 52" descr="放大镜">
              <a:hlinkClick r:id="rId9" action="ppaction://hlinksldjump"/>
              <a:extLst>
                <a:ext uri="{FF2B5EF4-FFF2-40B4-BE49-F238E27FC236}">
                  <a16:creationId xmlns:a16="http://schemas.microsoft.com/office/drawing/2014/main" id="{7607CA38-0577-452E-A64E-787AB950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4DE3F87-3813-41E4-805B-4DE46E16F26E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5" name="矩形: 圆角 54">
              <a:hlinkClick r:id="rId12" action="ppaction://hlinksldjump"/>
              <a:extLst>
                <a:ext uri="{FF2B5EF4-FFF2-40B4-BE49-F238E27FC236}">
                  <a16:creationId xmlns:a16="http://schemas.microsoft.com/office/drawing/2014/main" id="{CD069B63-8A82-48C7-9E30-56CDB0E3F6A3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E263528F-9073-40A9-B4FC-7162CA602F2B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D4B8A49-DDFA-4D69-ACAE-D00D84D724F4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hlinkClick r:id="rId13" action="ppaction://hlinksldjump"/>
            <a:extLst>
              <a:ext uri="{FF2B5EF4-FFF2-40B4-BE49-F238E27FC236}">
                <a16:creationId xmlns:a16="http://schemas.microsoft.com/office/drawing/2014/main" id="{55E4F83C-5D19-461C-A266-9B49DBC011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924" y="89451"/>
            <a:ext cx="379792" cy="369332"/>
          </a:xfrm>
          <a:prstGeom prst="round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A5606F7-6436-431B-9E82-1EC655D67808}"/>
              </a:ext>
            </a:extLst>
          </p:cNvPr>
          <p:cNvGrpSpPr/>
          <p:nvPr/>
        </p:nvGrpSpPr>
        <p:grpSpPr>
          <a:xfrm>
            <a:off x="742594" y="68180"/>
            <a:ext cx="592191" cy="369333"/>
            <a:chOff x="5279591" y="1220612"/>
            <a:chExt cx="1537684" cy="677961"/>
          </a:xfrm>
        </p:grpSpPr>
        <p:pic>
          <p:nvPicPr>
            <p:cNvPr id="32" name="图片 31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DC3B74-58DE-4115-A5E8-E484EE12C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0" t="5012" r="87309" b="89843"/>
            <a:stretch/>
          </p:blipFill>
          <p:spPr>
            <a:xfrm>
              <a:off x="5289417" y="1220612"/>
              <a:ext cx="1527858" cy="6779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BBD8C78-A837-431F-B0F6-6B03CDA761E1}"/>
                </a:ext>
              </a:extLst>
            </p:cNvPr>
            <p:cNvSpPr txBox="1"/>
            <p:nvPr/>
          </p:nvSpPr>
          <p:spPr>
            <a:xfrm>
              <a:off x="5279591" y="1304141"/>
              <a:ext cx="1527861" cy="56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萍方0" panose="020B0300000000000000" pitchFamily="34" charset="-122"/>
                  <a:ea typeface="萍方0" panose="020B0300000000000000" pitchFamily="34" charset="-122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搜索</a:t>
              </a:r>
              <a:endPara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pic>
        <p:nvPicPr>
          <p:cNvPr id="34" name="图片 33">
            <a:hlinkClick r:id="rId16" action="ppaction://hlinksldjump"/>
            <a:extLst>
              <a:ext uri="{FF2B5EF4-FFF2-40B4-BE49-F238E27FC236}">
                <a16:creationId xmlns:a16="http://schemas.microsoft.com/office/drawing/2014/main" id="{576A6120-29DD-40BB-BCD5-4F0B0182E9B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3750922" y="6379210"/>
            <a:ext cx="318135" cy="318770"/>
          </a:xfrm>
          <a:prstGeom prst="ellipse">
            <a:avLst/>
          </a:prstGeom>
        </p:spPr>
      </p:pic>
      <p:pic>
        <p:nvPicPr>
          <p:cNvPr id="36" name="图片 35">
            <a:hlinkClick r:id="rId18" action="ppaction://hlinksldjump"/>
            <a:extLst>
              <a:ext uri="{FF2B5EF4-FFF2-40B4-BE49-F238E27FC236}">
                <a16:creationId xmlns:a16="http://schemas.microsoft.com/office/drawing/2014/main" id="{DDB2B181-4264-41F4-8597-66B371A5239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8953" y="6375622"/>
            <a:ext cx="301212" cy="301212"/>
          </a:xfrm>
          <a:prstGeom prst="rect">
            <a:avLst/>
          </a:prstGeom>
        </p:spPr>
      </p:pic>
      <p:pic>
        <p:nvPicPr>
          <p:cNvPr id="59" name="图片 58">
            <a:hlinkClick r:id="rId20" action="ppaction://hlinksldjump"/>
            <a:extLst>
              <a:ext uri="{FF2B5EF4-FFF2-40B4-BE49-F238E27FC236}">
                <a16:creationId xmlns:a16="http://schemas.microsoft.com/office/drawing/2014/main" id="{35893E85-6AE5-4C79-99A9-37B3C0091A5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836" y="6356403"/>
            <a:ext cx="335615" cy="335615"/>
          </a:xfrm>
          <a:prstGeom prst="rect">
            <a:avLst/>
          </a:prstGeom>
        </p:spPr>
      </p:pic>
      <p:pic>
        <p:nvPicPr>
          <p:cNvPr id="60" name="图形 27">
            <a:hlinkClick r:id="rId22" action="ppaction://hlinkpres?slideindex=1&amp;slidetitle="/>
            <a:extLst>
              <a:ext uri="{FF2B5EF4-FFF2-40B4-BE49-F238E27FC236}">
                <a16:creationId xmlns:a16="http://schemas.microsoft.com/office/drawing/2014/main" id="{7F7BD574-99BB-47F9-A6BA-FE3B1D0CB30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451" y="6379209"/>
            <a:ext cx="304801" cy="304801"/>
          </a:xfrm>
          <a:prstGeom prst="rect">
            <a:avLst/>
          </a:prstGeom>
        </p:spPr>
      </p:pic>
      <p:pic>
        <p:nvPicPr>
          <p:cNvPr id="61" name="图形 60">
            <a:hlinkClick r:id="rId24" action="ppaction://hlinksldjump"/>
            <a:extLst>
              <a:ext uri="{FF2B5EF4-FFF2-40B4-BE49-F238E27FC236}">
                <a16:creationId xmlns:a16="http://schemas.microsoft.com/office/drawing/2014/main" id="{163EACD7-23F8-476B-A2C4-C487225012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12018" y="6385766"/>
            <a:ext cx="298244" cy="298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hlinkClick r:id="rId3" action="ppaction://hlinksldjump"/>
            <a:extLst>
              <a:ext uri="{FF2B5EF4-FFF2-40B4-BE49-F238E27FC236}">
                <a16:creationId xmlns:a16="http://schemas.microsoft.com/office/drawing/2014/main" id="{F56904C3-9E0D-4090-BB64-587F5596F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sp>
        <p:nvSpPr>
          <p:cNvPr id="6" name="椭圆 5">
            <a:hlinkClick r:id="rId5" action="ppaction://hlinksldjump"/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864475" y="653097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可选过程 38">
            <a:extLst>
              <a:ext uri="{FF2B5EF4-FFF2-40B4-BE49-F238E27FC236}">
                <a16:creationId xmlns:a16="http://schemas.microsoft.com/office/drawing/2014/main" id="{FE3A188F-C9D3-4AFB-B111-CB7FA21465CA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hlinkClick r:id="rId6" action="ppaction://hlinksldjump"/>
            <a:extLst>
              <a:ext uri="{FF2B5EF4-FFF2-40B4-BE49-F238E27FC236}">
                <a16:creationId xmlns:a16="http://schemas.microsoft.com/office/drawing/2014/main" id="{6682F5EC-BF57-4E54-B7E1-30B2838230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3750922" y="6379210"/>
            <a:ext cx="318135" cy="318770"/>
          </a:xfrm>
          <a:prstGeom prst="ellipse">
            <a:avLst/>
          </a:prstGeom>
        </p:spPr>
      </p:pic>
      <p:sp>
        <p:nvSpPr>
          <p:cNvPr id="47" name="椭圆 46">
            <a:hlinkClick r:id="rId5" action="ppaction://hlinksldjump"/>
            <a:extLst>
              <a:ext uri="{FF2B5EF4-FFF2-40B4-BE49-F238E27FC236}">
                <a16:creationId xmlns:a16="http://schemas.microsoft.com/office/drawing/2014/main" id="{56A92835-503A-4A7A-A49B-80425C2F0FA2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hlinkClick r:id="rId5" action="ppaction://hlinksldjump"/>
            <a:extLst>
              <a:ext uri="{FF2B5EF4-FFF2-40B4-BE49-F238E27FC236}">
                <a16:creationId xmlns:a16="http://schemas.microsoft.com/office/drawing/2014/main" id="{FECFF01F-5B19-4A51-B461-FC24F1280DE9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hlinkClick r:id="rId5" action="ppaction://hlinksldjump"/>
            <a:extLst>
              <a:ext uri="{FF2B5EF4-FFF2-40B4-BE49-F238E27FC236}">
                <a16:creationId xmlns:a16="http://schemas.microsoft.com/office/drawing/2014/main" id="{0BACBFEE-3BCA-48F2-A027-6B35B901265A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hlinkClick r:id="rId5" action="ppaction://hlinksldjump"/>
            <a:extLst>
              <a:ext uri="{FF2B5EF4-FFF2-40B4-BE49-F238E27FC236}">
                <a16:creationId xmlns:a16="http://schemas.microsoft.com/office/drawing/2014/main" id="{0C186D8A-6BEE-4CD6-841B-873B46497C6D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hlinkClick r:id="rId8" action="ppaction://hlinksldjump"/>
            <a:extLst>
              <a:ext uri="{FF2B5EF4-FFF2-40B4-BE49-F238E27FC236}">
                <a16:creationId xmlns:a16="http://schemas.microsoft.com/office/drawing/2014/main" id="{D2504DC4-DE5F-40AB-8928-F0F4CF7D8C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8953" y="6375622"/>
            <a:ext cx="301212" cy="301212"/>
          </a:xfrm>
          <a:prstGeom prst="rect">
            <a:avLst/>
          </a:prstGeom>
        </p:spPr>
      </p:pic>
      <p:pic>
        <p:nvPicPr>
          <p:cNvPr id="52" name="图片 51">
            <a:hlinkClick r:id="rId10" action="ppaction://hlinksldjump"/>
            <a:extLst>
              <a:ext uri="{FF2B5EF4-FFF2-40B4-BE49-F238E27FC236}">
                <a16:creationId xmlns:a16="http://schemas.microsoft.com/office/drawing/2014/main" id="{A05E4095-0C01-4E5E-8A3B-3FBC5B362A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836" y="6356403"/>
            <a:ext cx="335615" cy="335615"/>
          </a:xfrm>
          <a:prstGeom prst="rect">
            <a:avLst/>
          </a:prstGeom>
        </p:spPr>
      </p:pic>
      <p:pic>
        <p:nvPicPr>
          <p:cNvPr id="53" name="图形 27">
            <a:hlinkClick r:id="rId12" action="ppaction://hlinkpres?slideindex=1&amp;slidetitle="/>
            <a:extLst>
              <a:ext uri="{FF2B5EF4-FFF2-40B4-BE49-F238E27FC236}">
                <a16:creationId xmlns:a16="http://schemas.microsoft.com/office/drawing/2014/main" id="{17862B32-5CB1-46ED-8B31-92AAE3D7617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451" y="6379209"/>
            <a:ext cx="304801" cy="304801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6643B34-54A9-453C-8658-29A3D30B1B93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397322B-B05D-421A-93EB-483A2E15EE0E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B1438AB-52DD-468A-AE77-1DAE4A52D32A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形 56" descr="放大镜">
              <a:hlinkClick r:id="rId14" action="ppaction://hlinksldjump"/>
              <a:extLst>
                <a:ext uri="{FF2B5EF4-FFF2-40B4-BE49-F238E27FC236}">
                  <a16:creationId xmlns:a16="http://schemas.microsoft.com/office/drawing/2014/main" id="{7A72E545-FFE5-4B38-9AA6-AA74DAE5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6E825FF-42F5-434D-BE45-2699BA6D900F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9" name="矩形: 圆角 58">
              <a:hlinkClick r:id="rId17" action="ppaction://hlinksldjump"/>
              <a:extLst>
                <a:ext uri="{FF2B5EF4-FFF2-40B4-BE49-F238E27FC236}">
                  <a16:creationId xmlns:a16="http://schemas.microsoft.com/office/drawing/2014/main" id="{B52C1711-FFD0-468F-836A-6B90EF500B32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8D947B30-2042-465B-8C38-85617FDDB4BC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739179E-87D5-40EA-8125-3DECB61ED401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形 61">
            <a:hlinkClick r:id="rId18" action="ppaction://hlinksldjump"/>
            <a:extLst>
              <a:ext uri="{FF2B5EF4-FFF2-40B4-BE49-F238E27FC236}">
                <a16:creationId xmlns:a16="http://schemas.microsoft.com/office/drawing/2014/main" id="{C2249EFD-ABAC-4A89-AF29-22C754EC51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12018" y="6385766"/>
            <a:ext cx="298244" cy="298244"/>
          </a:xfrm>
          <a:prstGeom prst="rect">
            <a:avLst/>
          </a:prstGeom>
        </p:spPr>
      </p:pic>
      <p:pic>
        <p:nvPicPr>
          <p:cNvPr id="69" name="图片 68">
            <a:hlinkClick r:id="rId21" action="ppaction://hlinksldjump"/>
            <a:extLst>
              <a:ext uri="{FF2B5EF4-FFF2-40B4-BE49-F238E27FC236}">
                <a16:creationId xmlns:a16="http://schemas.microsoft.com/office/drawing/2014/main" id="{B46F1E51-A625-44BD-A4E3-01DF8DF40FD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40" b="89092"/>
          <a:stretch/>
        </p:blipFill>
        <p:spPr>
          <a:xfrm>
            <a:off x="-284798" y="-291699"/>
            <a:ext cx="12761595" cy="800207"/>
          </a:xfrm>
          <a:custGeom>
            <a:avLst/>
            <a:gdLst>
              <a:gd name="connsiteX0" fmla="*/ 112965 w 12761595"/>
              <a:gd name="connsiteY0" fmla="*/ 0 h 677779"/>
              <a:gd name="connsiteX1" fmla="*/ 12648630 w 12761595"/>
              <a:gd name="connsiteY1" fmla="*/ 0 h 677779"/>
              <a:gd name="connsiteX2" fmla="*/ 12761595 w 12761595"/>
              <a:gd name="connsiteY2" fmla="*/ 112965 h 677779"/>
              <a:gd name="connsiteX3" fmla="*/ 12761595 w 12761595"/>
              <a:gd name="connsiteY3" fmla="*/ 564814 h 677779"/>
              <a:gd name="connsiteX4" fmla="*/ 12648630 w 12761595"/>
              <a:gd name="connsiteY4" fmla="*/ 677779 h 677779"/>
              <a:gd name="connsiteX5" fmla="*/ 112965 w 12761595"/>
              <a:gd name="connsiteY5" fmla="*/ 677779 h 677779"/>
              <a:gd name="connsiteX6" fmla="*/ 0 w 12761595"/>
              <a:gd name="connsiteY6" fmla="*/ 564814 h 677779"/>
              <a:gd name="connsiteX7" fmla="*/ 0 w 12761595"/>
              <a:gd name="connsiteY7" fmla="*/ 112965 h 677779"/>
              <a:gd name="connsiteX8" fmla="*/ 112965 w 12761595"/>
              <a:gd name="connsiteY8" fmla="*/ 0 h 6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1595" h="677779">
                <a:moveTo>
                  <a:pt x="112965" y="0"/>
                </a:moveTo>
                <a:lnTo>
                  <a:pt x="12648630" y="0"/>
                </a:lnTo>
                <a:cubicBezTo>
                  <a:pt x="12711019" y="0"/>
                  <a:pt x="12761595" y="50576"/>
                  <a:pt x="12761595" y="112965"/>
                </a:cubicBezTo>
                <a:lnTo>
                  <a:pt x="12761595" y="564814"/>
                </a:lnTo>
                <a:cubicBezTo>
                  <a:pt x="12761595" y="627203"/>
                  <a:pt x="12711019" y="677779"/>
                  <a:pt x="12648630" y="677779"/>
                </a:cubicBezTo>
                <a:lnTo>
                  <a:pt x="112965" y="677779"/>
                </a:lnTo>
                <a:cubicBezTo>
                  <a:pt x="50576" y="677779"/>
                  <a:pt x="0" y="627203"/>
                  <a:pt x="0" y="564814"/>
                </a:cubicBezTo>
                <a:lnTo>
                  <a:pt x="0" y="112965"/>
                </a:lnTo>
                <a:cubicBezTo>
                  <a:pt x="0" y="50576"/>
                  <a:pt x="50576" y="0"/>
                  <a:pt x="112965" y="0"/>
                </a:cubicBezTo>
                <a:close/>
              </a:path>
            </a:pathLst>
          </a:custGeom>
        </p:spPr>
      </p:pic>
      <p:sp>
        <p:nvSpPr>
          <p:cNvPr id="70" name="矩形: 圆角 69">
            <a:hlinkClick r:id="rId24" action="ppaction://hlinksldjump"/>
            <a:extLst>
              <a:ext uri="{FF2B5EF4-FFF2-40B4-BE49-F238E27FC236}">
                <a16:creationId xmlns:a16="http://schemas.microsoft.com/office/drawing/2014/main" id="{85671F6A-B76C-4E54-8D9D-AC0A4185FEF4}"/>
              </a:ext>
            </a:extLst>
          </p:cNvPr>
          <p:cNvSpPr/>
          <p:nvPr/>
        </p:nvSpPr>
        <p:spPr>
          <a:xfrm>
            <a:off x="5359292" y="63115"/>
            <a:ext cx="1473416" cy="778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A2D1AB5-BCBA-4238-8A5D-1833167E75BE}"/>
              </a:ext>
            </a:extLst>
          </p:cNvPr>
          <p:cNvSpPr txBox="1"/>
          <p:nvPr/>
        </p:nvSpPr>
        <p:spPr>
          <a:xfrm>
            <a:off x="10032372" y="102025"/>
            <a:ext cx="241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E196739-644B-4E57-9F8B-2C5C2EC6E00C}" type="datetime10">
              <a:rPr lang="zh-CN" altLang="en-US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08:29</a:t>
            </a:fld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fld id="{26AFABC2-ED2D-4DB2-801D-9A6A165FDCB8}" type="datetime1">
              <a:rPr lang="zh-CN" altLang="zh-CN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2022/3/28</a:t>
            </a:fld>
            <a:endParaRPr lang="en-US" altLang="zh-CN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72" name="图片 71">
            <a:hlinkClick r:id="rId25" action="ppaction://hlinksldjump"/>
            <a:extLst>
              <a:ext uri="{FF2B5EF4-FFF2-40B4-BE49-F238E27FC236}">
                <a16:creationId xmlns:a16="http://schemas.microsoft.com/office/drawing/2014/main" id="{4F445DC8-4AFC-47E7-9E33-3A3940CBE70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924" y="89451"/>
            <a:ext cx="379792" cy="369332"/>
          </a:xfrm>
          <a:prstGeom prst="round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61B8AAB-2CCE-41B4-B710-FCB06A255C6C}"/>
              </a:ext>
            </a:extLst>
          </p:cNvPr>
          <p:cNvGrpSpPr/>
          <p:nvPr/>
        </p:nvGrpSpPr>
        <p:grpSpPr>
          <a:xfrm>
            <a:off x="1467094" y="63115"/>
            <a:ext cx="592191" cy="369333"/>
            <a:chOff x="5279591" y="1220612"/>
            <a:chExt cx="1537684" cy="677961"/>
          </a:xfrm>
        </p:grpSpPr>
        <p:pic>
          <p:nvPicPr>
            <p:cNvPr id="42" name="图片 41">
              <a:hlinkClick r:id="rId3" action="ppaction://hlinksldjump"/>
              <a:extLst>
                <a:ext uri="{FF2B5EF4-FFF2-40B4-BE49-F238E27FC236}">
                  <a16:creationId xmlns:a16="http://schemas.microsoft.com/office/drawing/2014/main" id="{EC0F78B8-57F5-4602-9FAE-75C6E3C03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0" t="4845" r="81657" b="90018"/>
            <a:stretch/>
          </p:blipFill>
          <p:spPr>
            <a:xfrm>
              <a:off x="5289417" y="1220612"/>
              <a:ext cx="1527858" cy="6779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1C7EE11-9817-4F24-AC70-6C786A242292}"/>
                </a:ext>
              </a:extLst>
            </p:cNvPr>
            <p:cNvSpPr txBox="1"/>
            <p:nvPr/>
          </p:nvSpPr>
          <p:spPr>
            <a:xfrm>
              <a:off x="5279591" y="1304141"/>
              <a:ext cx="1527861" cy="56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萍方0" panose="020B0300000000000000" pitchFamily="34" charset="-122"/>
                  <a:ea typeface="萍方0" panose="020B0300000000000000" pitchFamily="34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刷新</a:t>
              </a:r>
              <a:endPara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49A580F-A0F0-4850-B03C-81D4CAA7958C}"/>
              </a:ext>
            </a:extLst>
          </p:cNvPr>
          <p:cNvGrpSpPr/>
          <p:nvPr/>
        </p:nvGrpSpPr>
        <p:grpSpPr>
          <a:xfrm>
            <a:off x="742594" y="68180"/>
            <a:ext cx="592191" cy="369333"/>
            <a:chOff x="5279591" y="1220612"/>
            <a:chExt cx="1537684" cy="677961"/>
          </a:xfrm>
        </p:grpSpPr>
        <p:pic>
          <p:nvPicPr>
            <p:cNvPr id="36" name="图片 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BD0697E-E3F2-4317-998C-E89242A8D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0" t="5012" r="87309" b="89843"/>
            <a:stretch/>
          </p:blipFill>
          <p:spPr>
            <a:xfrm>
              <a:off x="5289417" y="1220612"/>
              <a:ext cx="1527858" cy="6779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4AC8D7E-0995-45D8-9909-DFCAE5F151B3}"/>
                </a:ext>
              </a:extLst>
            </p:cNvPr>
            <p:cNvSpPr txBox="1"/>
            <p:nvPr/>
          </p:nvSpPr>
          <p:spPr>
            <a:xfrm>
              <a:off x="5279591" y="1304141"/>
              <a:ext cx="1527861" cy="56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萍方0" panose="020B0300000000000000" pitchFamily="34" charset="-122"/>
                  <a:ea typeface="萍方0" panose="020B0300000000000000" pitchFamily="34" charset="-122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搜索</a:t>
              </a:r>
              <a:endPara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hlinkClick r:id="rId4" action="ppaction://hlinksldjump"/>
            <a:extLst>
              <a:ext uri="{FF2B5EF4-FFF2-40B4-BE49-F238E27FC236}">
                <a16:creationId xmlns:a16="http://schemas.microsoft.com/office/drawing/2014/main" id="{A75657F1-2628-4156-8AAF-FE68BEE0E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34" name="图片 33">
            <a:hlinkClick r:id="rId4" action="ppaction://hlinksldjump"/>
            <a:extLst>
              <a:ext uri="{FF2B5EF4-FFF2-40B4-BE49-F238E27FC236}">
                <a16:creationId xmlns:a16="http://schemas.microsoft.com/office/drawing/2014/main" id="{DC533DA9-705C-4215-B422-8AF2518C91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4" t="46812" r="2487" b="-1"/>
          <a:stretch/>
        </p:blipFill>
        <p:spPr>
          <a:xfrm>
            <a:off x="0" y="3075940"/>
            <a:ext cx="12192000" cy="3827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形 3" descr="放大镜">
            <a:extLst>
              <a:ext uri="{FF2B5EF4-FFF2-40B4-BE49-F238E27FC236}">
                <a16:creationId xmlns:a16="http://schemas.microsoft.com/office/drawing/2014/main" id="{A095E468-79B1-4129-96CF-6B9CC9503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816" y="3469640"/>
            <a:ext cx="580192" cy="580192"/>
          </a:xfrm>
          <a:prstGeom prst="rect">
            <a:avLst/>
          </a:prstGeom>
        </p:spPr>
      </p:pic>
      <p:sp>
        <p:nvSpPr>
          <p:cNvPr id="5" name="圆角矩形 1">
            <a:extLst>
              <a:ext uri="{FF2B5EF4-FFF2-40B4-BE49-F238E27FC236}">
                <a16:creationId xmlns:a16="http://schemas.microsoft.com/office/drawing/2014/main" id="{A8986A8A-E017-41F4-8336-23FF5AAC8532}"/>
              </a:ext>
            </a:extLst>
          </p:cNvPr>
          <p:cNvSpPr/>
          <p:nvPr/>
        </p:nvSpPr>
        <p:spPr>
          <a:xfrm>
            <a:off x="3524488" y="3469640"/>
            <a:ext cx="5832872" cy="580193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594F21-1599-4F74-85DD-30F2DF3360FE}"/>
              </a:ext>
            </a:extLst>
          </p:cNvPr>
          <p:cNvCxnSpPr>
            <a:cxnSpLocks/>
          </p:cNvCxnSpPr>
          <p:nvPr/>
        </p:nvCxnSpPr>
        <p:spPr>
          <a:xfrm>
            <a:off x="2485876" y="4338944"/>
            <a:ext cx="7220248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Web 设计">
            <a:hlinkClick r:id="rId10" action="ppaction://hlinksldjump"/>
            <a:extLst>
              <a:ext uri="{FF2B5EF4-FFF2-40B4-BE49-F238E27FC236}">
                <a16:creationId xmlns:a16="http://schemas.microsoft.com/office/drawing/2014/main" id="{823B09F4-AA86-47F6-9D95-62DD3F2FAB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6960" y="4443532"/>
            <a:ext cx="756742" cy="7567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1DE033-B651-425B-A90B-8EE74D7D55AA}"/>
              </a:ext>
            </a:extLst>
          </p:cNvPr>
          <p:cNvSpPr txBox="1"/>
          <p:nvPr/>
        </p:nvSpPr>
        <p:spPr>
          <a:xfrm>
            <a:off x="2394709" y="5168951"/>
            <a:ext cx="164673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Windows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3" name="流程图: 可选过程 32">
            <a:extLst>
              <a:ext uri="{FF2B5EF4-FFF2-40B4-BE49-F238E27FC236}">
                <a16:creationId xmlns:a16="http://schemas.microsoft.com/office/drawing/2014/main" id="{2D6E2FAF-531F-44BC-A1B9-DA43E2F0F08F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18FA431-0C91-48A8-8059-7C421FBC17B9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hlinkClick r:id="rId13" action="ppaction://hlinksldjump"/>
            <a:extLst>
              <a:ext uri="{FF2B5EF4-FFF2-40B4-BE49-F238E27FC236}">
                <a16:creationId xmlns:a16="http://schemas.microsoft.com/office/drawing/2014/main" id="{9A3E8E99-FB93-4B68-8935-ED4C8CF24F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37" name="图片 36">
            <a:hlinkClick r:id="rId15" action="ppaction://hlinksldjump"/>
            <a:extLst>
              <a:ext uri="{FF2B5EF4-FFF2-40B4-BE49-F238E27FC236}">
                <a16:creationId xmlns:a16="http://schemas.microsoft.com/office/drawing/2014/main" id="{C4D004AB-8582-4FA5-8D01-95E0B251925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38" name="椭圆 37">
            <a:hlinkClick r:id="rId17" action="ppaction://hlinksldjump"/>
            <a:extLst>
              <a:ext uri="{FF2B5EF4-FFF2-40B4-BE49-F238E27FC236}">
                <a16:creationId xmlns:a16="http://schemas.microsoft.com/office/drawing/2014/main" id="{AF264940-0A75-4126-B78A-40C12FE9CF86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hlinkClick r:id="rId17" action="ppaction://hlinksldjump"/>
            <a:extLst>
              <a:ext uri="{FF2B5EF4-FFF2-40B4-BE49-F238E27FC236}">
                <a16:creationId xmlns:a16="http://schemas.microsoft.com/office/drawing/2014/main" id="{100AE510-495D-428E-84A8-58C2B3A2FBE6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hlinkClick r:id="rId17" action="ppaction://hlinksldjump"/>
            <a:extLst>
              <a:ext uri="{FF2B5EF4-FFF2-40B4-BE49-F238E27FC236}">
                <a16:creationId xmlns:a16="http://schemas.microsoft.com/office/drawing/2014/main" id="{946A38AD-10C4-4604-B956-CB5B78F2DA22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hlinkClick r:id="rId17" action="ppaction://hlinksldjump"/>
            <a:extLst>
              <a:ext uri="{FF2B5EF4-FFF2-40B4-BE49-F238E27FC236}">
                <a16:creationId xmlns:a16="http://schemas.microsoft.com/office/drawing/2014/main" id="{BB2529FF-C36C-4204-9352-56764C77AD62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hlinkClick r:id="rId18" action="ppaction://hlinksldjump"/>
            <a:extLst>
              <a:ext uri="{FF2B5EF4-FFF2-40B4-BE49-F238E27FC236}">
                <a16:creationId xmlns:a16="http://schemas.microsoft.com/office/drawing/2014/main" id="{E3ED40E3-192F-4DD5-83F9-EB5EC56E7C4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43" name="图片 42">
            <a:hlinkClick r:id="rId20" action="ppaction://hlinksldjump"/>
            <a:extLst>
              <a:ext uri="{FF2B5EF4-FFF2-40B4-BE49-F238E27FC236}">
                <a16:creationId xmlns:a16="http://schemas.microsoft.com/office/drawing/2014/main" id="{EA5CDD19-81A3-4769-B2FF-464ED94932F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44" name="图形 27">
            <a:hlinkClick r:id="rId22" action="ppaction://hlinkpres?slideindex=1&amp;slidetitle="/>
            <a:extLst>
              <a:ext uri="{FF2B5EF4-FFF2-40B4-BE49-F238E27FC236}">
                <a16:creationId xmlns:a16="http://schemas.microsoft.com/office/drawing/2014/main" id="{52F7974D-CCF8-490B-BD37-E97AD728B18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C6C15FD-1254-442F-96A4-A6DC5177EC85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B6F5631-56A9-4BBC-B2E3-4104745A9F96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366FDD2-692D-4568-B0DD-D9066E25923E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形 47" descr="放大镜">
              <a:hlinkClick r:id="rId24" action="ppaction://hlinksldjump"/>
              <a:extLst>
                <a:ext uri="{FF2B5EF4-FFF2-40B4-BE49-F238E27FC236}">
                  <a16:creationId xmlns:a16="http://schemas.microsoft.com/office/drawing/2014/main" id="{61B69BEA-9B97-4DDC-8687-9C9BA0B89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22D52D4-AEA5-431F-A21F-5F1424862BAF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0" name="矩形: 圆角 49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0B35C6-6A34-4FA1-A099-8E8D4D6EB20E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1946DD5-924C-4AA5-8AA0-8A2F6727C793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18848F33-0EA3-409A-8FAF-BBFF1E7DD532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3" name="图形 52">
            <a:hlinkClick r:id="rId26" action="ppaction://hlinksldjump"/>
            <a:extLst>
              <a:ext uri="{FF2B5EF4-FFF2-40B4-BE49-F238E27FC236}">
                <a16:creationId xmlns:a16="http://schemas.microsoft.com/office/drawing/2014/main" id="{7E78CABE-A9C8-452D-95D6-425DA43C556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2070" name="TextBox1" r:id="rId2" imgW="5486400" imgH="579240"/>
        </mc:Choice>
        <mc:Fallback>
          <p:control name="TextBox1" r:id="rId2" imgW="5486400" imgH="579240">
            <p:pic>
              <p:nvPicPr>
                <p:cNvPr id="8" name="TextBox1">
                  <a:extLst>
                    <a:ext uri="{FF2B5EF4-FFF2-40B4-BE49-F238E27FC236}">
                      <a16:creationId xmlns:a16="http://schemas.microsoft.com/office/drawing/2014/main" id="{831F67E1-CD7A-4E08-8810-537598113CD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76650" y="3470275"/>
                  <a:ext cx="5486400" cy="57943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49120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hlinkClick r:id="rId3" action="ppaction://hlinksldjump"/>
            <a:extLst>
              <a:ext uri="{FF2B5EF4-FFF2-40B4-BE49-F238E27FC236}">
                <a16:creationId xmlns:a16="http://schemas.microsoft.com/office/drawing/2014/main" id="{5EE2C208-BE2D-4089-B354-EDB90C15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9" y="-274499"/>
            <a:ext cx="12761594" cy="7178397"/>
          </a:xfrm>
          <a:prstGeom prst="rect">
            <a:avLst/>
          </a:prstGeom>
        </p:spPr>
      </p:pic>
      <p:pic>
        <p:nvPicPr>
          <p:cNvPr id="37" name="图片 36">
            <a:hlinkClick r:id="rId3" action="ppaction://hlinksldjump"/>
            <a:extLst>
              <a:ext uri="{FF2B5EF4-FFF2-40B4-BE49-F238E27FC236}">
                <a16:creationId xmlns:a16="http://schemas.microsoft.com/office/drawing/2014/main" id="{320DF5D7-E015-450C-B3B9-AF4AC623FC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3" t="21154" r="24683" b="21153"/>
          <a:stretch/>
        </p:blipFill>
        <p:spPr>
          <a:xfrm>
            <a:off x="2865120" y="1243964"/>
            <a:ext cx="6461760" cy="4141470"/>
          </a:xfrm>
          <a:prstGeom prst="roundRect">
            <a:avLst>
              <a:gd name="adj" fmla="val 2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圆角矩形 1">
            <a:extLst>
              <a:ext uri="{FF2B5EF4-FFF2-40B4-BE49-F238E27FC236}">
                <a16:creationId xmlns:a16="http://schemas.microsoft.com/office/drawing/2014/main" id="{98A968FD-2EA8-4072-8787-5ED907673469}"/>
              </a:ext>
            </a:extLst>
          </p:cNvPr>
          <p:cNvSpPr/>
          <p:nvPr/>
        </p:nvSpPr>
        <p:spPr>
          <a:xfrm>
            <a:off x="2865120" y="1247823"/>
            <a:ext cx="6461759" cy="563880"/>
          </a:xfrm>
          <a:prstGeom prst="roundRect">
            <a:avLst>
              <a:gd name="adj" fmla="val 1531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1CEAA23-CE97-44B4-BF61-A9AF98E05D16}"/>
              </a:ext>
            </a:extLst>
          </p:cNvPr>
          <p:cNvGrpSpPr/>
          <p:nvPr/>
        </p:nvGrpSpPr>
        <p:grpSpPr>
          <a:xfrm>
            <a:off x="3078480" y="1345097"/>
            <a:ext cx="6126480" cy="3203441"/>
            <a:chOff x="3078480" y="1842303"/>
            <a:chExt cx="6126480" cy="32034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A52E15C-A793-4FFD-B181-EFC6871478C5}"/>
                </a:ext>
              </a:extLst>
            </p:cNvPr>
            <p:cNvGrpSpPr/>
            <p:nvPr/>
          </p:nvGrpSpPr>
          <p:grpSpPr>
            <a:xfrm>
              <a:off x="3078480" y="2471806"/>
              <a:ext cx="548640" cy="563880"/>
              <a:chOff x="4856480" y="1976120"/>
              <a:chExt cx="934720" cy="934720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7DAE83A-EEAA-4443-BA04-6E0974FFE3E3}"/>
                  </a:ext>
                </a:extLst>
              </p:cNvPr>
              <p:cNvSpPr/>
              <p:nvPr/>
            </p:nvSpPr>
            <p:spPr>
              <a:xfrm>
                <a:off x="4856480" y="1976120"/>
                <a:ext cx="934720" cy="934720"/>
              </a:xfrm>
              <a:prstGeom prst="ellipse">
                <a:avLst/>
              </a:prstGeom>
              <a:solidFill>
                <a:srgbClr val="FF0000"/>
              </a:solidFill>
              <a:ln w="7620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形 5" descr="关闭">
                <a:extLst>
                  <a:ext uri="{FF2B5EF4-FFF2-40B4-BE49-F238E27FC236}">
                    <a16:creationId xmlns:a16="http://schemas.microsoft.com/office/drawing/2014/main" id="{E2290C1D-EE16-4953-8906-5B13C41E0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06340" y="2125980"/>
                <a:ext cx="635000" cy="635000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F30C35-BF64-4A81-98FD-325A335D644F}"/>
                </a:ext>
              </a:extLst>
            </p:cNvPr>
            <p:cNvSpPr txBox="1"/>
            <p:nvPr/>
          </p:nvSpPr>
          <p:spPr>
            <a:xfrm>
              <a:off x="3776041" y="1842303"/>
              <a:ext cx="482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Windows 11 For FCUOS Float Design Edition</a:t>
              </a:r>
              <a:endParaRPr lang="zh-CN" altLang="en-US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9B1546-468E-4F59-9335-1F35334C8460}"/>
                </a:ext>
              </a:extLst>
            </p:cNvPr>
            <p:cNvSpPr txBox="1"/>
            <p:nvPr/>
          </p:nvSpPr>
          <p:spPr>
            <a:xfrm>
              <a:off x="3776041" y="2460421"/>
              <a:ext cx="542891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System </a:t>
              </a:r>
              <a:r>
                <a:rPr lang="zh-CN" altLang="en-US" dirty="0">
                  <a:latin typeface="萍方0" panose="020B0300000000000000" pitchFamily="34" charset="-122"/>
                  <a:ea typeface="萍方0" panose="020B0300000000000000" pitchFamily="34" charset="-122"/>
                </a:rPr>
                <a:t>启动失败</a:t>
              </a:r>
              <a:endParaRPr lang="en-US" altLang="zh-CN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  <a:p>
              <a:r>
                <a:rPr lang="zh-CN" altLang="en-US" dirty="0">
                  <a:latin typeface="萍方0" panose="020B0300000000000000" pitchFamily="34" charset="-122"/>
                  <a:ea typeface="萍方0" panose="020B0300000000000000" pitchFamily="34" charset="-122"/>
                </a:rPr>
                <a:t>崩溃前的输出：</a:t>
              </a:r>
              <a:endParaRPr lang="en-US" altLang="zh-CN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[INFO]Starting System…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[WARN]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FCUOS.Pyfang.FileReader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: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	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FCUOS.Pyfang.FileReader:NoFile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(C://Windows/System32/cmd.exe)[Line 250]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	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FCUOS.Pyfang.WindowsInside:Crashed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(System Module)[Line 120]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[INFO]Stopping 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 Module</a:t>
              </a:r>
              <a:endParaRPr lang="zh-CN" altLang="en-US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sp>
        <p:nvSpPr>
          <p:cNvPr id="13" name="圆角矩形 1">
            <a:hlinkClick r:id="rId3" action="ppaction://hlinksldjump"/>
            <a:extLst>
              <a:ext uri="{FF2B5EF4-FFF2-40B4-BE49-F238E27FC236}">
                <a16:creationId xmlns:a16="http://schemas.microsoft.com/office/drawing/2014/main" id="{ED6DB0A7-B076-4B24-ACB6-796987F14A80}"/>
              </a:ext>
            </a:extLst>
          </p:cNvPr>
          <p:cNvSpPr/>
          <p:nvPr/>
        </p:nvSpPr>
        <p:spPr>
          <a:xfrm>
            <a:off x="7789241" y="4685046"/>
            <a:ext cx="1110919" cy="563880"/>
          </a:xfrm>
          <a:prstGeom prst="roundRect">
            <a:avLst>
              <a:gd name="adj" fmla="val 28378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OK</a:t>
            </a:r>
            <a:endParaRPr lang="zh-CN" altLang="en-US" sz="24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29A41E80-16B8-4134-BF2C-DAC8415BB200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C397447-BEE1-4DB3-B845-C6D0E2B57135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hlinkClick r:id="rId9" action="ppaction://hlinksldjump"/>
            <a:extLst>
              <a:ext uri="{FF2B5EF4-FFF2-40B4-BE49-F238E27FC236}">
                <a16:creationId xmlns:a16="http://schemas.microsoft.com/office/drawing/2014/main" id="{FF86B8CB-15C6-4FD1-8AA7-E6B7BBAA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41" name="图片 40">
            <a:hlinkClick r:id="rId11" action="ppaction://hlinksldjump"/>
            <a:extLst>
              <a:ext uri="{FF2B5EF4-FFF2-40B4-BE49-F238E27FC236}">
                <a16:creationId xmlns:a16="http://schemas.microsoft.com/office/drawing/2014/main" id="{7FC74D22-D234-46CB-BEBE-A7F9B8687E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42" name="椭圆 41">
            <a:hlinkClick r:id="rId13" action="ppaction://hlinksldjump"/>
            <a:extLst>
              <a:ext uri="{FF2B5EF4-FFF2-40B4-BE49-F238E27FC236}">
                <a16:creationId xmlns:a16="http://schemas.microsoft.com/office/drawing/2014/main" id="{4737264D-72E6-481B-AEC5-3AF72675EBD3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>
            <a:hlinkClick r:id="rId13" action="ppaction://hlinksldjump"/>
            <a:extLst>
              <a:ext uri="{FF2B5EF4-FFF2-40B4-BE49-F238E27FC236}">
                <a16:creationId xmlns:a16="http://schemas.microsoft.com/office/drawing/2014/main" id="{3866DBB2-8E59-40FD-B68F-75C5D3D02417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hlinkClick r:id="rId13" action="ppaction://hlinksldjump"/>
            <a:extLst>
              <a:ext uri="{FF2B5EF4-FFF2-40B4-BE49-F238E27FC236}">
                <a16:creationId xmlns:a16="http://schemas.microsoft.com/office/drawing/2014/main" id="{318F6D28-7B70-43B9-AD75-2D80C14621AE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hlinkClick r:id="rId13" action="ppaction://hlinksldjump"/>
            <a:extLst>
              <a:ext uri="{FF2B5EF4-FFF2-40B4-BE49-F238E27FC236}">
                <a16:creationId xmlns:a16="http://schemas.microsoft.com/office/drawing/2014/main" id="{DDC665E4-89D0-43B8-8793-9022B0A7CDE2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hlinkClick r:id="rId14" action="ppaction://hlinksldjump"/>
            <a:extLst>
              <a:ext uri="{FF2B5EF4-FFF2-40B4-BE49-F238E27FC236}">
                <a16:creationId xmlns:a16="http://schemas.microsoft.com/office/drawing/2014/main" id="{059C75F9-FCD2-4464-878C-0CC9CD299CD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47" name="图片 46">
            <a:hlinkClick r:id="rId16" action="ppaction://hlinksldjump"/>
            <a:extLst>
              <a:ext uri="{FF2B5EF4-FFF2-40B4-BE49-F238E27FC236}">
                <a16:creationId xmlns:a16="http://schemas.microsoft.com/office/drawing/2014/main" id="{AEA801B0-A641-4ADD-ACCB-DA94013500C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48" name="图形 27">
            <a:hlinkClick r:id="rId18" action="ppaction://hlinkpres?slideindex=1&amp;slidetitle="/>
            <a:extLst>
              <a:ext uri="{FF2B5EF4-FFF2-40B4-BE49-F238E27FC236}">
                <a16:creationId xmlns:a16="http://schemas.microsoft.com/office/drawing/2014/main" id="{E6BB0606-D7B8-4843-A877-AFB1F5E5E97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B5286E3-5197-4ED4-8287-85238ED2B695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50BBCB5-FBC9-4487-8014-73D21A324B7A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83A6B1F-D4AA-411C-9ED7-7CEEEB8C13F0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图形 51" descr="放大镜">
              <a:hlinkClick r:id="rId20" action="ppaction://hlinksldjump"/>
              <a:extLst>
                <a:ext uri="{FF2B5EF4-FFF2-40B4-BE49-F238E27FC236}">
                  <a16:creationId xmlns:a16="http://schemas.microsoft.com/office/drawing/2014/main" id="{8F63C666-556F-407C-97C5-4EAFDF882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7FAE3F6-AE87-42C8-8A07-55A924A21842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4" name="矩形: 圆角 53">
              <a:hlinkClick r:id="rId23" action="ppaction://hlinksldjump"/>
              <a:extLst>
                <a:ext uri="{FF2B5EF4-FFF2-40B4-BE49-F238E27FC236}">
                  <a16:creationId xmlns:a16="http://schemas.microsoft.com/office/drawing/2014/main" id="{0B5FDD9F-5CB8-43B2-BD18-6744AEE84DAC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20F53288-761E-4071-A16C-6C2815A58391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0F7C3883-4C37-4CC5-959F-7CA4846E1A56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形 56">
            <a:hlinkClick r:id="rId24" action="ppaction://hlinksldjump"/>
            <a:extLst>
              <a:ext uri="{FF2B5EF4-FFF2-40B4-BE49-F238E27FC236}">
                <a16:creationId xmlns:a16="http://schemas.microsoft.com/office/drawing/2014/main" id="{D15A22E2-B973-49E8-9DFD-0DE09A0751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7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  <p:sndAc>
          <p:stSnd>
            <p:snd r:embed="rId2" name="cashreg.wav"/>
          </p:stSnd>
        </p:sndAc>
      </p:transition>
    </mc:Choice>
    <mc:Fallback xmlns="">
      <p:transition spd="slow" advClick="0">
        <p:fade/>
        <p:sndAc>
          <p:stSnd>
            <p:snd r:embed="rId28" name="cashreg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hlinkClick r:id="rId3" action="ppaction://hlinksldjump"/>
            <a:extLst>
              <a:ext uri="{FF2B5EF4-FFF2-40B4-BE49-F238E27FC236}">
                <a16:creationId xmlns:a16="http://schemas.microsoft.com/office/drawing/2014/main" id="{4F5B7FEA-4581-4604-8F72-A5102ACF3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817"/>
            <a:ext cx="12761594" cy="7178397"/>
          </a:xfrm>
          <a:prstGeom prst="rect">
            <a:avLst/>
          </a:prstGeom>
        </p:spPr>
      </p:pic>
      <p:pic>
        <p:nvPicPr>
          <p:cNvPr id="39" name="图片 38">
            <a:hlinkClick r:id="rId3" action="ppaction://hlinksldjump"/>
            <a:extLst>
              <a:ext uri="{FF2B5EF4-FFF2-40B4-BE49-F238E27FC236}">
                <a16:creationId xmlns:a16="http://schemas.microsoft.com/office/drawing/2014/main" id="{AD70B20E-A2A3-49A8-B6CA-51B44861B4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09" t="4" r="-3" b="-4"/>
          <a:stretch/>
        </p:blipFill>
        <p:spPr>
          <a:xfrm>
            <a:off x="8368665" y="-274499"/>
            <a:ext cx="4108450" cy="7178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形 10" descr="无线">
            <a:extLst>
              <a:ext uri="{FF2B5EF4-FFF2-40B4-BE49-F238E27FC236}">
                <a16:creationId xmlns:a16="http://schemas.microsoft.com/office/drawing/2014/main" id="{3FBF4D01-2843-411A-AE8A-A0855E5784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3326" y="6512104"/>
            <a:ext cx="274042" cy="274042"/>
          </a:xfrm>
          <a:prstGeom prst="rect">
            <a:avLst/>
          </a:prstGeom>
        </p:spPr>
      </p:pic>
      <p:pic>
        <p:nvPicPr>
          <p:cNvPr id="12" name="图形 11" descr="满电量电池">
            <a:extLst>
              <a:ext uri="{FF2B5EF4-FFF2-40B4-BE49-F238E27FC236}">
                <a16:creationId xmlns:a16="http://schemas.microsoft.com/office/drawing/2014/main" id="{FEA4F5B9-9FF1-488F-BDCF-C6FBDC0046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8518" y="6499429"/>
            <a:ext cx="274042" cy="274042"/>
          </a:xfrm>
          <a:prstGeom prst="rect">
            <a:avLst/>
          </a:prstGeom>
        </p:spPr>
      </p:pic>
      <p:pic>
        <p:nvPicPr>
          <p:cNvPr id="14" name="图形 13" descr="音量">
            <a:extLst>
              <a:ext uri="{FF2B5EF4-FFF2-40B4-BE49-F238E27FC236}">
                <a16:creationId xmlns:a16="http://schemas.microsoft.com/office/drawing/2014/main" id="{8B481DE2-F769-4202-83B8-0F9A226B074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0891" y="6512104"/>
            <a:ext cx="274042" cy="274042"/>
          </a:xfrm>
          <a:prstGeom prst="rect">
            <a:avLst/>
          </a:prstGeom>
        </p:spPr>
      </p:pic>
      <p:pic>
        <p:nvPicPr>
          <p:cNvPr id="17" name="图形 16" descr="信号">
            <a:extLst>
              <a:ext uri="{FF2B5EF4-FFF2-40B4-BE49-F238E27FC236}">
                <a16:creationId xmlns:a16="http://schemas.microsoft.com/office/drawing/2014/main" id="{67CC1C12-5A41-4008-B186-EF85198496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11585" y="6482823"/>
            <a:ext cx="264998" cy="264998"/>
          </a:xfrm>
          <a:prstGeom prst="rect">
            <a:avLst/>
          </a:prstGeom>
        </p:spPr>
      </p:pic>
      <p:pic>
        <p:nvPicPr>
          <p:cNvPr id="18" name="图形 17" descr="游戏控制器">
            <a:extLst>
              <a:ext uri="{FF2B5EF4-FFF2-40B4-BE49-F238E27FC236}">
                <a16:creationId xmlns:a16="http://schemas.microsoft.com/office/drawing/2014/main" id="{5F313316-7BDB-4BB1-906E-B3C44C7CADB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26083" y="6488531"/>
            <a:ext cx="264998" cy="264998"/>
          </a:xfrm>
          <a:prstGeom prst="rect">
            <a:avLst/>
          </a:prstGeom>
        </p:spPr>
      </p:pic>
      <p:sp>
        <p:nvSpPr>
          <p:cNvPr id="15" name="圆角矩形 12">
            <a:hlinkClick r:id="rId3" action="ppaction://hlinksldjump"/>
            <a:extLst>
              <a:ext uri="{FF2B5EF4-FFF2-40B4-BE49-F238E27FC236}">
                <a16:creationId xmlns:a16="http://schemas.microsoft.com/office/drawing/2014/main" id="{A176577A-6453-407D-A014-3AD55CD8D220}"/>
              </a:ext>
            </a:extLst>
          </p:cNvPr>
          <p:cNvSpPr/>
          <p:nvPr/>
        </p:nvSpPr>
        <p:spPr>
          <a:xfrm>
            <a:off x="8645597" y="104471"/>
            <a:ext cx="3461971" cy="1567161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FangcatApp</a:t>
            </a:r>
            <a:r>
              <a:rPr lang="zh-CN" altLang="en-US" sz="20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账号</a:t>
            </a:r>
            <a:endParaRPr lang="en-US" altLang="zh-CN" sz="20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2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您已经登录到了您的账号！</a:t>
            </a:r>
            <a:endParaRPr lang="en-US" altLang="zh-CN" sz="12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12">
            <a:hlinkClick r:id="rId3" action="ppaction://hlinksldjump"/>
            <a:extLst>
              <a:ext uri="{FF2B5EF4-FFF2-40B4-BE49-F238E27FC236}">
                <a16:creationId xmlns:a16="http://schemas.microsoft.com/office/drawing/2014/main" id="{5199D448-E658-43EE-8F46-B95522A52096}"/>
              </a:ext>
            </a:extLst>
          </p:cNvPr>
          <p:cNvSpPr/>
          <p:nvPr/>
        </p:nvSpPr>
        <p:spPr>
          <a:xfrm>
            <a:off x="8814451" y="1070402"/>
            <a:ext cx="3124261" cy="440071"/>
          </a:xfrm>
          <a:prstGeom prst="round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好的</a:t>
            </a:r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2D1EBFAC-8832-4092-BFFA-160CEDA2AB99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4602D9A-0283-4ADB-8580-7DA9A2E0A29B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hlinkClick r:id="rId17" action="ppaction://hlinksldjump"/>
            <a:extLst>
              <a:ext uri="{FF2B5EF4-FFF2-40B4-BE49-F238E27FC236}">
                <a16:creationId xmlns:a16="http://schemas.microsoft.com/office/drawing/2014/main" id="{76B4AF6E-3132-45F7-B758-956F8508B5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21" name="图片 20">
            <a:hlinkClick r:id="rId19" action="ppaction://hlinksldjump"/>
            <a:extLst>
              <a:ext uri="{FF2B5EF4-FFF2-40B4-BE49-F238E27FC236}">
                <a16:creationId xmlns:a16="http://schemas.microsoft.com/office/drawing/2014/main" id="{92D76A4D-E182-4D4A-8F80-E6AFCE224EE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22" name="椭圆 21">
            <a:hlinkClick r:id="rId21" action="ppaction://hlinksldjump"/>
            <a:extLst>
              <a:ext uri="{FF2B5EF4-FFF2-40B4-BE49-F238E27FC236}">
                <a16:creationId xmlns:a16="http://schemas.microsoft.com/office/drawing/2014/main" id="{8A6B400A-4965-44A4-898D-1185B2CC4341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hlinkClick r:id="rId21" action="ppaction://hlinksldjump"/>
            <a:extLst>
              <a:ext uri="{FF2B5EF4-FFF2-40B4-BE49-F238E27FC236}">
                <a16:creationId xmlns:a16="http://schemas.microsoft.com/office/drawing/2014/main" id="{5F0CFAEF-45C9-4AE6-839C-22544DB96C2D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hlinkClick r:id="rId21" action="ppaction://hlinksldjump"/>
            <a:extLst>
              <a:ext uri="{FF2B5EF4-FFF2-40B4-BE49-F238E27FC236}">
                <a16:creationId xmlns:a16="http://schemas.microsoft.com/office/drawing/2014/main" id="{289C7D3E-8410-4306-B7E6-B4C306109C06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hlinkClick r:id="rId21" action="ppaction://hlinksldjump"/>
            <a:extLst>
              <a:ext uri="{FF2B5EF4-FFF2-40B4-BE49-F238E27FC236}">
                <a16:creationId xmlns:a16="http://schemas.microsoft.com/office/drawing/2014/main" id="{80C48F32-4D55-4BF1-8795-045E30980732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hlinkClick r:id="rId22" action="ppaction://hlinksldjump"/>
            <a:extLst>
              <a:ext uri="{FF2B5EF4-FFF2-40B4-BE49-F238E27FC236}">
                <a16:creationId xmlns:a16="http://schemas.microsoft.com/office/drawing/2014/main" id="{1D5758B2-9C2F-4308-9506-5F1729C3D70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27" name="图片 26">
            <a:hlinkClick r:id="rId24" action="ppaction://hlinksldjump"/>
            <a:extLst>
              <a:ext uri="{FF2B5EF4-FFF2-40B4-BE49-F238E27FC236}">
                <a16:creationId xmlns:a16="http://schemas.microsoft.com/office/drawing/2014/main" id="{64A37233-A416-4354-B97B-FF9DC507D3F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28" name="图形 27">
            <a:hlinkClick r:id="rId26" action="ppaction://hlinkpres?slideindex=1&amp;slidetitle="/>
            <a:extLst>
              <a:ext uri="{FF2B5EF4-FFF2-40B4-BE49-F238E27FC236}">
                <a16:creationId xmlns:a16="http://schemas.microsoft.com/office/drawing/2014/main" id="{AA4D7938-E9A6-4FCC-A453-1CCA959F487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7F1737E-A413-4ED5-9550-301D6762082E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3E5C97E-B0BD-4B5F-9710-106A58C25C62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2EAC01E-A163-4BBC-9D3D-945AFDF1FECA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形 31" descr="放大镜">
              <a:hlinkClick r:id="rId28" action="ppaction://hlinksldjump"/>
              <a:extLst>
                <a:ext uri="{FF2B5EF4-FFF2-40B4-BE49-F238E27FC236}">
                  <a16:creationId xmlns:a16="http://schemas.microsoft.com/office/drawing/2014/main" id="{2FCDF689-3C90-43B9-A50A-D07862041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7BC05D0-8E91-408A-AC7C-C205AB11FEBF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34" name="矩形: 圆角 33">
              <a:hlinkClick r:id="rId31" action="ppaction://hlinksldjump"/>
              <a:extLst>
                <a:ext uri="{FF2B5EF4-FFF2-40B4-BE49-F238E27FC236}">
                  <a16:creationId xmlns:a16="http://schemas.microsoft.com/office/drawing/2014/main" id="{DC107499-BBC7-4478-94BE-3DC90AD6E968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470126B-A466-4CF2-B4EA-59A4484D8AA1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D7A0128B-37F4-4FFB-8476-2115BD549FE7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形 36">
            <a:hlinkClick r:id="rId32" action="ppaction://hlinksldjump"/>
            <a:extLst>
              <a:ext uri="{FF2B5EF4-FFF2-40B4-BE49-F238E27FC236}">
                <a16:creationId xmlns:a16="http://schemas.microsoft.com/office/drawing/2014/main" id="{3FDEE25C-47D4-4F1B-B38D-E78454579F2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hlinkClick r:id="rId4" action="ppaction://hlinksldjump"/>
            <a:extLst>
              <a:ext uri="{FF2B5EF4-FFF2-40B4-BE49-F238E27FC236}">
                <a16:creationId xmlns:a16="http://schemas.microsoft.com/office/drawing/2014/main" id="{8984C3E4-65CD-421E-B6A5-DE56E3D97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817"/>
            <a:ext cx="12761594" cy="7178397"/>
          </a:xfrm>
          <a:prstGeom prst="rect">
            <a:avLst/>
          </a:prstGeom>
        </p:spPr>
      </p:pic>
      <p:pic>
        <p:nvPicPr>
          <p:cNvPr id="41" name="图片 40">
            <a:hlinkClick r:id="rId4" action="ppaction://hlinksldjump"/>
            <a:extLst>
              <a:ext uri="{FF2B5EF4-FFF2-40B4-BE49-F238E27FC236}">
                <a16:creationId xmlns:a16="http://schemas.microsoft.com/office/drawing/2014/main" id="{40119C4D-5AC7-45B2-AB34-B5A658A5AB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" r="61492" b="-4"/>
          <a:stretch/>
        </p:blipFill>
        <p:spPr>
          <a:xfrm>
            <a:off x="-284480" y="-274499"/>
            <a:ext cx="4914353" cy="7178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488E88-DF12-4D36-B0AE-DEF0CB3147EA}"/>
              </a:ext>
            </a:extLst>
          </p:cNvPr>
          <p:cNvSpPr txBox="1"/>
          <p:nvPr/>
        </p:nvSpPr>
        <p:spPr>
          <a:xfrm>
            <a:off x="1699780" y="38911"/>
            <a:ext cx="133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萍方0" panose="020B0300000000000000" pitchFamily="34" charset="-122"/>
                <a:ea typeface="萍方0" panose="020B0300000000000000" pitchFamily="34" charset="-122"/>
              </a:rPr>
              <a:t>小组件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B7A0CA2-C5BD-4E30-91C8-291452390DAD}"/>
              </a:ext>
            </a:extLst>
          </p:cNvPr>
          <p:cNvCxnSpPr/>
          <p:nvPr/>
        </p:nvCxnSpPr>
        <p:spPr>
          <a:xfrm>
            <a:off x="299244" y="567159"/>
            <a:ext cx="4085864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hlinkClick r:id="rId8" action="ppaction://hlinksldjump"/>
            <a:extLst>
              <a:ext uri="{FF2B5EF4-FFF2-40B4-BE49-F238E27FC236}">
                <a16:creationId xmlns:a16="http://schemas.microsoft.com/office/drawing/2014/main" id="{C72685CD-8792-4521-B9E9-34912C12573C}"/>
              </a:ext>
            </a:extLst>
          </p:cNvPr>
          <p:cNvSpPr/>
          <p:nvPr/>
        </p:nvSpPr>
        <p:spPr>
          <a:xfrm>
            <a:off x="299243" y="740780"/>
            <a:ext cx="4085863" cy="1281352"/>
          </a:xfrm>
          <a:prstGeom prst="roundRect">
            <a:avLst>
              <a:gd name="adj" fmla="val 8854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hlinkClick r:id="rId8" action="ppaction://hlinksldjump"/>
            <a:extLst>
              <a:ext uri="{FF2B5EF4-FFF2-40B4-BE49-F238E27FC236}">
                <a16:creationId xmlns:a16="http://schemas.microsoft.com/office/drawing/2014/main" id="{A7E26AE7-8141-494D-9D9F-2B3748E70AAA}"/>
              </a:ext>
            </a:extLst>
          </p:cNvPr>
          <p:cNvSpPr txBox="1"/>
          <p:nvPr/>
        </p:nvSpPr>
        <p:spPr>
          <a:xfrm>
            <a:off x="496014" y="821803"/>
            <a:ext cx="3738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天气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r>
              <a:rPr lang="en-US" altLang="zh-CN" sz="1600" dirty="0" err="1">
                <a:latin typeface="萍方0" panose="020B0300000000000000" pitchFamily="34" charset="-122"/>
                <a:ea typeface="萍方0" panose="020B0300000000000000" pitchFamily="34" charset="-122"/>
              </a:rPr>
              <a:t>China,Asia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           </a:t>
            </a:r>
            <a:r>
              <a:rPr lang="en-US" altLang="zh-CN" sz="4000" dirty="0">
                <a:latin typeface="萍方0" panose="020B0300000000000000" pitchFamily="34" charset="-122"/>
                <a:ea typeface="萍方0" panose="020B0300000000000000" pitchFamily="34" charset="-122"/>
              </a:rPr>
              <a:t>26</a:t>
            </a:r>
            <a:r>
              <a:rPr lang="en-US" altLang="zh-CN" sz="1400" b="0" i="0" dirty="0">
                <a:solidFill>
                  <a:srgbClr val="7F7F7F"/>
                </a:solidFill>
                <a:effectLst/>
                <a:latin typeface="萍方0" panose="020B0300000000000000" pitchFamily="34" charset="-122"/>
                <a:ea typeface="萍方0" panose="020B0300000000000000" pitchFamily="34" charset="-122"/>
              </a:rPr>
              <a:t>°C                            </a:t>
            </a:r>
            <a:r>
              <a:rPr lang="zh-CN" altLang="en-US" sz="1400" b="0" i="0" dirty="0">
                <a:effectLst/>
                <a:latin typeface="萍方0" panose="020B0300000000000000" pitchFamily="34" charset="-122"/>
                <a:ea typeface="萍方0" panose="020B0300000000000000" pitchFamily="34" charset="-122"/>
              </a:rPr>
              <a:t>晴天</a:t>
            </a:r>
            <a:r>
              <a:rPr lang="en-US" altLang="zh-CN" sz="1400" b="0" i="0" dirty="0">
                <a:solidFill>
                  <a:srgbClr val="7F7F7F"/>
                </a:solidFill>
                <a:effectLst/>
                <a:latin typeface="萍方0" panose="020B0300000000000000" pitchFamily="34" charset="-122"/>
                <a:ea typeface="萍方0" panose="020B0300000000000000" pitchFamily="34" charset="-122"/>
              </a:rPr>
              <a:t>        </a:t>
            </a:r>
            <a:endParaRPr lang="zh-CN" altLang="en-US" sz="1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9" name="图片 8">
            <a:hlinkClick r:id="rId8" action="ppaction://hlinksldjump"/>
            <a:extLst>
              <a:ext uri="{FF2B5EF4-FFF2-40B4-BE49-F238E27FC236}">
                <a16:creationId xmlns:a16="http://schemas.microsoft.com/office/drawing/2014/main" id="{F459F222-BD0E-475B-9D8E-61EBCE258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8" y="1340465"/>
            <a:ext cx="685367" cy="694155"/>
          </a:xfrm>
          <a:prstGeom prst="rect">
            <a:avLst/>
          </a:prstGeom>
        </p:spPr>
      </p:pic>
      <p:pic>
        <p:nvPicPr>
          <p:cNvPr id="11" name="图形 10" descr="标记">
            <a:hlinkClick r:id="rId8" action="ppaction://hlinksldjump"/>
            <a:extLst>
              <a:ext uri="{FF2B5EF4-FFF2-40B4-BE49-F238E27FC236}">
                <a16:creationId xmlns:a16="http://schemas.microsoft.com/office/drawing/2014/main" id="{62868FDD-77EB-4EB2-84F9-4F8C9160E4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4491" y="1126104"/>
            <a:ext cx="282714" cy="282714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6D0D483-DE89-4729-B6D4-1441AA5DA846}"/>
              </a:ext>
            </a:extLst>
          </p:cNvPr>
          <p:cNvSpPr/>
          <p:nvPr/>
        </p:nvSpPr>
        <p:spPr>
          <a:xfrm>
            <a:off x="299243" y="2147048"/>
            <a:ext cx="2383651" cy="2835798"/>
          </a:xfrm>
          <a:prstGeom prst="roundRect">
            <a:avLst>
              <a:gd name="adj" fmla="val 4527"/>
            </a:avLst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2D4BAF-2B61-4E96-A4DA-0D6BB480E340}"/>
              </a:ext>
            </a:extLst>
          </p:cNvPr>
          <p:cNvSpPr txBox="1"/>
          <p:nvPr/>
        </p:nvSpPr>
        <p:spPr>
          <a:xfrm>
            <a:off x="404150" y="2280213"/>
            <a:ext cx="214058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新闻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10</a:t>
            </a:r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月</a:t>
            </a:r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21</a:t>
            </a:r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日</a:t>
            </a:r>
            <a:endParaRPr lang="en-US" altLang="zh-CN" sz="1100" dirty="0">
              <a:solidFill>
                <a:schemeClr val="bg2">
                  <a:lumMod val="50000"/>
                </a:schemeClr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100" dirty="0">
              <a:solidFill>
                <a:schemeClr val="bg2">
                  <a:lumMod val="50000"/>
                </a:schemeClr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FCUOS 2021</a:t>
            </a:r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新设计版来啦！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方方新闻推送</a:t>
            </a:r>
          </a:p>
        </p:txBody>
      </p:sp>
      <p:sp>
        <p:nvSpPr>
          <p:cNvPr id="14" name="矩形: 圆角 13">
            <a:hlinkClick r:id="rId12" action="ppaction://hlinksldjump"/>
            <a:extLst>
              <a:ext uri="{FF2B5EF4-FFF2-40B4-BE49-F238E27FC236}">
                <a16:creationId xmlns:a16="http://schemas.microsoft.com/office/drawing/2014/main" id="{7359BDC7-80A8-423F-85F8-5D60A625B539}"/>
              </a:ext>
            </a:extLst>
          </p:cNvPr>
          <p:cNvSpPr/>
          <p:nvPr/>
        </p:nvSpPr>
        <p:spPr>
          <a:xfrm>
            <a:off x="2799376" y="2147048"/>
            <a:ext cx="1585730" cy="1200329"/>
          </a:xfrm>
          <a:prstGeom prst="roundRect">
            <a:avLst>
              <a:gd name="adj" fmla="val 5096"/>
            </a:avLst>
          </a:prstGeom>
          <a:gradFill flip="none" rotWithShape="1">
            <a:gsLst>
              <a:gs pos="51000">
                <a:schemeClr val="accent2"/>
              </a:gs>
              <a:gs pos="0">
                <a:srgbClr val="FF0000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形 15">
            <a:hlinkClick r:id="rId12" action="ppaction://hlinksldjump"/>
            <a:extLst>
              <a:ext uri="{FF2B5EF4-FFF2-40B4-BE49-F238E27FC236}">
                <a16:creationId xmlns:a16="http://schemas.microsoft.com/office/drawing/2014/main" id="{5D318084-D169-4995-BF4A-DDC53FD545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02067" y="2368613"/>
            <a:ext cx="757198" cy="757198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532BA60-807C-4910-B9B4-0F539D503E80}"/>
              </a:ext>
            </a:extLst>
          </p:cNvPr>
          <p:cNvSpPr/>
          <p:nvPr/>
        </p:nvSpPr>
        <p:spPr>
          <a:xfrm>
            <a:off x="2787802" y="3437076"/>
            <a:ext cx="1597304" cy="542829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18912D-7FE7-4CA2-A612-960CC6EF4DC6}"/>
              </a:ext>
            </a:extLst>
          </p:cNvPr>
          <p:cNvSpPr/>
          <p:nvPr/>
        </p:nvSpPr>
        <p:spPr>
          <a:xfrm>
            <a:off x="2787803" y="3639359"/>
            <a:ext cx="1597304" cy="21711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可选过程 41">
            <a:extLst>
              <a:ext uri="{FF2B5EF4-FFF2-40B4-BE49-F238E27FC236}">
                <a16:creationId xmlns:a16="http://schemas.microsoft.com/office/drawing/2014/main" id="{016DE5D0-AFD2-4B7C-8763-D336516C53DB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836AC9E-1BAB-4FC7-8D70-F13223D18587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hlinkClick r:id="rId15" action="ppaction://hlinksldjump"/>
            <a:extLst>
              <a:ext uri="{FF2B5EF4-FFF2-40B4-BE49-F238E27FC236}">
                <a16:creationId xmlns:a16="http://schemas.microsoft.com/office/drawing/2014/main" id="{AAD7E0A2-198F-4F02-B8AC-B2C9E92DC1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45" name="图片 44">
            <a:hlinkClick r:id="rId17" action="ppaction://hlinksldjump"/>
            <a:extLst>
              <a:ext uri="{FF2B5EF4-FFF2-40B4-BE49-F238E27FC236}">
                <a16:creationId xmlns:a16="http://schemas.microsoft.com/office/drawing/2014/main" id="{F175365F-73A8-4736-8802-E7315BE6CC4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46" name="椭圆 45">
            <a:hlinkClick r:id="rId19" action="ppaction://hlinksldjump"/>
            <a:extLst>
              <a:ext uri="{FF2B5EF4-FFF2-40B4-BE49-F238E27FC236}">
                <a16:creationId xmlns:a16="http://schemas.microsoft.com/office/drawing/2014/main" id="{1EEE18E3-E01B-48DA-B652-C95E7DA6DC4E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hlinkClick r:id="rId19" action="ppaction://hlinksldjump"/>
            <a:extLst>
              <a:ext uri="{FF2B5EF4-FFF2-40B4-BE49-F238E27FC236}">
                <a16:creationId xmlns:a16="http://schemas.microsoft.com/office/drawing/2014/main" id="{AC8985FD-E3ED-4A2A-A44B-30774D785303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hlinkClick r:id="rId19" action="ppaction://hlinksldjump"/>
            <a:extLst>
              <a:ext uri="{FF2B5EF4-FFF2-40B4-BE49-F238E27FC236}">
                <a16:creationId xmlns:a16="http://schemas.microsoft.com/office/drawing/2014/main" id="{7DC486E2-EADB-4C1A-A91D-FE8B3696797A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hlinkClick r:id="rId19" action="ppaction://hlinksldjump"/>
            <a:extLst>
              <a:ext uri="{FF2B5EF4-FFF2-40B4-BE49-F238E27FC236}">
                <a16:creationId xmlns:a16="http://schemas.microsoft.com/office/drawing/2014/main" id="{DCFCDA42-D110-41C2-9EBA-C07EC1AB4545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hlinkClick r:id="rId20" action="ppaction://hlinksldjump"/>
            <a:extLst>
              <a:ext uri="{FF2B5EF4-FFF2-40B4-BE49-F238E27FC236}">
                <a16:creationId xmlns:a16="http://schemas.microsoft.com/office/drawing/2014/main" id="{DC10B9BB-EA3C-412F-AB14-C8E6921425F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51" name="图片 50">
            <a:hlinkClick r:id="rId8" action="ppaction://hlinksldjump"/>
            <a:extLst>
              <a:ext uri="{FF2B5EF4-FFF2-40B4-BE49-F238E27FC236}">
                <a16:creationId xmlns:a16="http://schemas.microsoft.com/office/drawing/2014/main" id="{7A223C46-38E0-4FB1-814D-5D21FB580E6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52" name="图形 27">
            <a:hlinkClick r:id="rId23" action="ppaction://hlinkpres?slideindex=1&amp;slidetitle="/>
            <a:extLst>
              <a:ext uri="{FF2B5EF4-FFF2-40B4-BE49-F238E27FC236}">
                <a16:creationId xmlns:a16="http://schemas.microsoft.com/office/drawing/2014/main" id="{5E0AC326-F2DE-4EF9-A06A-55310F0E0BCD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AC9F36C-3E2F-4886-939E-54ED8B0059AA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86BF259-7D96-4A1F-B601-8223B10D2746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9A65CC7-C953-4FF9-B642-7EDFCAC987DB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形 55" descr="放大镜">
              <a:hlinkClick r:id="rId25" action="ppaction://hlinksldjump"/>
              <a:extLst>
                <a:ext uri="{FF2B5EF4-FFF2-40B4-BE49-F238E27FC236}">
                  <a16:creationId xmlns:a16="http://schemas.microsoft.com/office/drawing/2014/main" id="{68D925C0-F232-4D08-B979-66CA30F9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8853E3F-62C5-493C-A1AC-8B8989C39027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8" name="矩形: 圆角 57">
              <a:hlinkClick r:id="rId28" action="ppaction://hlinksldjump"/>
              <a:extLst>
                <a:ext uri="{FF2B5EF4-FFF2-40B4-BE49-F238E27FC236}">
                  <a16:creationId xmlns:a16="http://schemas.microsoft.com/office/drawing/2014/main" id="{4318730C-72A2-40E7-8C2B-A86B071C45B7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353BBD48-872F-4430-B596-C94F06FAE1EA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26BA5EA0-75D2-4A1C-A802-1E333F6FECD2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形 60">
            <a:hlinkClick r:id="rId12" action="ppaction://hlinksldjump"/>
            <a:extLst>
              <a:ext uri="{FF2B5EF4-FFF2-40B4-BE49-F238E27FC236}">
                <a16:creationId xmlns:a16="http://schemas.microsoft.com/office/drawing/2014/main" id="{39BB8873-3079-4BE4-86C8-1C808E46A9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3094" name="TextBox2" r:id="rId2" imgW="1600200" imgH="2103120"/>
        </mc:Choice>
        <mc:Fallback>
          <p:control name="TextBox2" r:id="rId2" imgW="1600200" imgH="2103120">
            <p:pic>
              <p:nvPicPr>
                <p:cNvPr id="19" name="TextBox2">
                  <a:extLst>
                    <a:ext uri="{FF2B5EF4-FFF2-40B4-BE49-F238E27FC236}">
                      <a16:creationId xmlns:a16="http://schemas.microsoft.com/office/drawing/2014/main" id="{53F1DB92-E699-4C16-9D2B-2CCE98DDF37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87803" y="3639358"/>
                  <a:ext cx="1597304" cy="2102753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7698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Click r:id="rId2" action="ppaction://hlinksldjump"/>
            <a:extLst>
              <a:ext uri="{FF2B5EF4-FFF2-40B4-BE49-F238E27FC236}">
                <a16:creationId xmlns:a16="http://schemas.microsoft.com/office/drawing/2014/main" id="{E728EBC6-1D73-4466-9725-8C498FFD7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3694"/>
            <a:ext cx="12761594" cy="7178397"/>
          </a:xfrm>
          <a:prstGeom prst="rect">
            <a:avLst/>
          </a:prstGeom>
        </p:spPr>
      </p:pic>
      <p:pic>
        <p:nvPicPr>
          <p:cNvPr id="50" name="图片 49">
            <a:hlinkClick r:id="rId2" action="ppaction://hlinksldjump"/>
            <a:extLst>
              <a:ext uri="{FF2B5EF4-FFF2-40B4-BE49-F238E27FC236}">
                <a16:creationId xmlns:a16="http://schemas.microsoft.com/office/drawing/2014/main" id="{D1D80EA9-D90E-4A06-B72A-3FD7F4F866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5" t="11530" r="78516" b="-634"/>
          <a:stretch/>
        </p:blipFill>
        <p:spPr>
          <a:xfrm>
            <a:off x="-117474" y="554012"/>
            <a:ext cx="2540820" cy="639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2990" t="859" r="2990" b="-859"/>
          <a:stretch>
            <a:fillRect/>
          </a:stretch>
        </p:blipFill>
        <p:spPr>
          <a:xfrm>
            <a:off x="129545" y="6191091"/>
            <a:ext cx="612775" cy="61214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753172" y="6259115"/>
            <a:ext cx="180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Doge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1763" y="679096"/>
            <a:ext cx="13596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Google Chrome</a:t>
            </a:r>
          </a:p>
        </p:txBody>
      </p:sp>
      <p:pic>
        <p:nvPicPr>
          <p:cNvPr id="14" name="图片 1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/>
        </p:blipFill>
        <p:spPr>
          <a:xfrm>
            <a:off x="127483" y="976004"/>
            <a:ext cx="262047" cy="262711"/>
          </a:xfrm>
          <a:prstGeom prst="ellipse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5584" y="996487"/>
            <a:ext cx="1359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Settings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AC9CA-1A5E-4379-A801-2AE6281A7327}"/>
              </a:ext>
            </a:extLst>
          </p:cNvPr>
          <p:cNvSpPr txBox="1"/>
          <p:nvPr/>
        </p:nvSpPr>
        <p:spPr>
          <a:xfrm>
            <a:off x="371762" y="1606527"/>
            <a:ext cx="1472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沙盒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Sandbox</a:t>
            </a:r>
          </a:p>
        </p:txBody>
      </p:sp>
      <p:pic>
        <p:nvPicPr>
          <p:cNvPr id="12" name="图片 11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B5432B48-A363-436D-AF65-2981AA0214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36" y="1611148"/>
            <a:ext cx="262048" cy="262048"/>
          </a:xfrm>
          <a:prstGeom prst="rect">
            <a:avLst/>
          </a:prstGeom>
        </p:spPr>
      </p:pic>
      <p:pic>
        <p:nvPicPr>
          <p:cNvPr id="11" name="图形 10">
            <a:hlinkClick r:id="rId11" action="ppaction://hlinksldjump"/>
            <a:extLst>
              <a:ext uri="{FF2B5EF4-FFF2-40B4-BE49-F238E27FC236}">
                <a16:creationId xmlns:a16="http://schemas.microsoft.com/office/drawing/2014/main" id="{018974A2-A123-47AF-A749-0242FCED6F9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36" y="1301472"/>
            <a:ext cx="262043" cy="26204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51522FE-7532-4047-B3CB-53F4B76524DB}"/>
              </a:ext>
            </a:extLst>
          </p:cNvPr>
          <p:cNvSpPr txBox="1"/>
          <p:nvPr/>
        </p:nvSpPr>
        <p:spPr>
          <a:xfrm>
            <a:off x="371763" y="1285417"/>
            <a:ext cx="1711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应用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Apps</a:t>
            </a:r>
          </a:p>
        </p:txBody>
      </p:sp>
      <p:pic>
        <p:nvPicPr>
          <p:cNvPr id="18" name="图片 17">
            <a:hlinkClick r:id="rId13" action="ppaction://hlinksldjump"/>
            <a:extLst>
              <a:ext uri="{FF2B5EF4-FFF2-40B4-BE49-F238E27FC236}">
                <a16:creationId xmlns:a16="http://schemas.microsoft.com/office/drawing/2014/main" id="{C8888318-E1E1-4B80-9E9B-CC3E414C2FC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43" y="1920277"/>
            <a:ext cx="262711" cy="26271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B5D5C00-3216-49CF-BCC7-ECFB8F583B48}"/>
              </a:ext>
            </a:extLst>
          </p:cNvPr>
          <p:cNvSpPr txBox="1"/>
          <p:nvPr/>
        </p:nvSpPr>
        <p:spPr>
          <a:xfrm>
            <a:off x="352561" y="1901114"/>
            <a:ext cx="1397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记事本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Notepad</a:t>
            </a:r>
          </a:p>
        </p:txBody>
      </p:sp>
      <p:pic>
        <p:nvPicPr>
          <p:cNvPr id="29" name="图形 28" descr="电源">
            <a:hlinkClick r:id="" action="ppaction://hlinkshowjump?jump=endshow"/>
            <a:extLst>
              <a:ext uri="{FF2B5EF4-FFF2-40B4-BE49-F238E27FC236}">
                <a16:creationId xmlns:a16="http://schemas.microsoft.com/office/drawing/2014/main" id="{CCF173A2-6E59-4E51-BD56-2EE6AB44BD8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37595" y="6319677"/>
            <a:ext cx="354968" cy="354968"/>
          </a:xfrm>
          <a:prstGeom prst="rect">
            <a:avLst/>
          </a:prstGeom>
        </p:spPr>
      </p:pic>
      <p:pic>
        <p:nvPicPr>
          <p:cNvPr id="25" name="图片 24">
            <a:hlinkClick r:id="rId17" action="ppaction://hlinksldjump"/>
            <a:extLst>
              <a:ext uri="{FF2B5EF4-FFF2-40B4-BE49-F238E27FC236}">
                <a16:creationId xmlns:a16="http://schemas.microsoft.com/office/drawing/2014/main" id="{69E47C07-5D4D-426A-8E78-0989BCE5828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68" y="2244267"/>
            <a:ext cx="277470" cy="27747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B1A9820-B2B0-4904-A1FB-94173E4398B5}"/>
              </a:ext>
            </a:extLst>
          </p:cNvPr>
          <p:cNvSpPr txBox="1"/>
          <p:nvPr/>
        </p:nvSpPr>
        <p:spPr>
          <a:xfrm>
            <a:off x="350042" y="2276835"/>
            <a:ext cx="1262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天气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Weather</a:t>
            </a:r>
          </a:p>
        </p:txBody>
      </p:sp>
      <p:pic>
        <p:nvPicPr>
          <p:cNvPr id="30" name="图形 29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B3B1ED67-6DCB-49C5-BD01-B7276F18AF8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68" y="2576717"/>
            <a:ext cx="277470" cy="27747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C27561B-B29A-4D91-87C9-2F6E85B4E41E}"/>
              </a:ext>
            </a:extLst>
          </p:cNvPr>
          <p:cNvSpPr txBox="1"/>
          <p:nvPr/>
        </p:nvSpPr>
        <p:spPr>
          <a:xfrm>
            <a:off x="350042" y="2590576"/>
            <a:ext cx="1077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文件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Files</a:t>
            </a:r>
          </a:p>
        </p:txBody>
      </p:sp>
      <p:pic>
        <p:nvPicPr>
          <p:cNvPr id="32" name="图形 31">
            <a:hlinkClick r:id="rId21" action="ppaction://hlinksldjump"/>
            <a:extLst>
              <a:ext uri="{FF2B5EF4-FFF2-40B4-BE49-F238E27FC236}">
                <a16:creationId xmlns:a16="http://schemas.microsoft.com/office/drawing/2014/main" id="{9D1C5BCD-6E2A-431B-8850-0DD130504F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536" y="677915"/>
            <a:ext cx="259072" cy="259072"/>
          </a:xfrm>
          <a:prstGeom prst="rect">
            <a:avLst/>
          </a:prstGeom>
        </p:spPr>
      </p:pic>
      <p:sp>
        <p:nvSpPr>
          <p:cNvPr id="49" name="流程图: 可选过程 48">
            <a:extLst>
              <a:ext uri="{FF2B5EF4-FFF2-40B4-BE49-F238E27FC236}">
                <a16:creationId xmlns:a16="http://schemas.microsoft.com/office/drawing/2014/main" id="{ABCE23A6-1A85-4D36-9DD8-B0232B384FBC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55469D-196A-49A6-B4D1-2F97205C89EE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hlinkClick r:id="rId24" action="ppaction://hlinksldjump"/>
            <a:extLst>
              <a:ext uri="{FF2B5EF4-FFF2-40B4-BE49-F238E27FC236}">
                <a16:creationId xmlns:a16="http://schemas.microsoft.com/office/drawing/2014/main" id="{7E92FD3E-40FC-4D1F-830E-40CC4DEEF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73" name="图片 72">
            <a:hlinkClick r:id="rId7" action="ppaction://hlinksldjump"/>
            <a:extLst>
              <a:ext uri="{FF2B5EF4-FFF2-40B4-BE49-F238E27FC236}">
                <a16:creationId xmlns:a16="http://schemas.microsoft.com/office/drawing/2014/main" id="{E78818B3-8AAC-412A-92B8-8389B26B25F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74" name="椭圆 73">
            <a:hlinkClick r:id="rId27" action="ppaction://hlinksldjump"/>
            <a:extLst>
              <a:ext uri="{FF2B5EF4-FFF2-40B4-BE49-F238E27FC236}">
                <a16:creationId xmlns:a16="http://schemas.microsoft.com/office/drawing/2014/main" id="{F69B80FE-BF12-4183-B317-0DBBEFC16E7C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hlinkClick r:id="rId27" action="ppaction://hlinksldjump"/>
            <a:extLst>
              <a:ext uri="{FF2B5EF4-FFF2-40B4-BE49-F238E27FC236}">
                <a16:creationId xmlns:a16="http://schemas.microsoft.com/office/drawing/2014/main" id="{8B687FBD-2F88-4C0D-B9A0-29C3CFF9EEBC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hlinkClick r:id="rId27" action="ppaction://hlinksldjump"/>
            <a:extLst>
              <a:ext uri="{FF2B5EF4-FFF2-40B4-BE49-F238E27FC236}">
                <a16:creationId xmlns:a16="http://schemas.microsoft.com/office/drawing/2014/main" id="{2C3D480C-DE96-46D8-8EFD-4BF2A75837D4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hlinkClick r:id="rId27" action="ppaction://hlinksldjump"/>
            <a:extLst>
              <a:ext uri="{FF2B5EF4-FFF2-40B4-BE49-F238E27FC236}">
                <a16:creationId xmlns:a16="http://schemas.microsoft.com/office/drawing/2014/main" id="{88431A4B-8F7A-4782-BDF2-00DD5E522C0C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>
            <a:hlinkClick r:id="rId13" action="ppaction://hlinksldjump"/>
            <a:extLst>
              <a:ext uri="{FF2B5EF4-FFF2-40B4-BE49-F238E27FC236}">
                <a16:creationId xmlns:a16="http://schemas.microsoft.com/office/drawing/2014/main" id="{B3C34B25-02A1-4F1F-AF05-258535F1F04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79" name="图片 78">
            <a:hlinkClick r:id="rId17" action="ppaction://hlinksldjump"/>
            <a:extLst>
              <a:ext uri="{FF2B5EF4-FFF2-40B4-BE49-F238E27FC236}">
                <a16:creationId xmlns:a16="http://schemas.microsoft.com/office/drawing/2014/main" id="{74FCA405-03A2-4051-9524-C04531751A1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80" name="图形 27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9EEF78CA-4929-4BAA-A3FC-80387AB54D2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41164DF4-371A-431F-8821-E14DEF698A92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A70FB49-E91B-4765-81AC-C400633D2024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376D4C3B-61FE-4DF4-81E6-3D1DFF065F5D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" name="图形 83" descr="放大镜">
              <a:hlinkClick r:id="rId30" action="ppaction://hlinksldjump"/>
              <a:extLst>
                <a:ext uri="{FF2B5EF4-FFF2-40B4-BE49-F238E27FC236}">
                  <a16:creationId xmlns:a16="http://schemas.microsoft.com/office/drawing/2014/main" id="{1BEBDBA2-B4AD-4584-BCB6-BB254BAFA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068D98E-C897-45C1-B0CF-ABC049C20A60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86" name="矩形: 圆角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AACF1471-0EB3-4A6B-8DCC-5B56580BC4B6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F5C8B3A7-FAD5-4E25-A244-035E13EF5956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CB5FE52-73E6-45A8-9F5C-80A38085A194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9" name="图形 88">
            <a:hlinkClick r:id="rId21" action="ppaction://hlinksldjump"/>
            <a:extLst>
              <a:ext uri="{FF2B5EF4-FFF2-40B4-BE49-F238E27FC236}">
                <a16:creationId xmlns:a16="http://schemas.microsoft.com/office/drawing/2014/main" id="{4DFE8EC7-8B5C-4B4D-A89D-8E4FB841AB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pic>
        <p:nvPicPr>
          <p:cNvPr id="46" name="图片 45">
            <a:hlinkClick r:id="rId34" action="ppaction://hlinksldjump"/>
            <a:extLst>
              <a:ext uri="{FF2B5EF4-FFF2-40B4-BE49-F238E27FC236}">
                <a16:creationId xmlns:a16="http://schemas.microsoft.com/office/drawing/2014/main" id="{09D00788-1575-437A-96B8-9E9BA20BBD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" t="-251" r="21" b="89103"/>
          <a:stretch/>
        </p:blipFill>
        <p:spPr>
          <a:xfrm>
            <a:off x="-284798" y="-291699"/>
            <a:ext cx="12761595" cy="800207"/>
          </a:xfrm>
          <a:custGeom>
            <a:avLst/>
            <a:gdLst>
              <a:gd name="connsiteX0" fmla="*/ 112965 w 12761595"/>
              <a:gd name="connsiteY0" fmla="*/ 0 h 677779"/>
              <a:gd name="connsiteX1" fmla="*/ 12648630 w 12761595"/>
              <a:gd name="connsiteY1" fmla="*/ 0 h 677779"/>
              <a:gd name="connsiteX2" fmla="*/ 12761595 w 12761595"/>
              <a:gd name="connsiteY2" fmla="*/ 112965 h 677779"/>
              <a:gd name="connsiteX3" fmla="*/ 12761595 w 12761595"/>
              <a:gd name="connsiteY3" fmla="*/ 564814 h 677779"/>
              <a:gd name="connsiteX4" fmla="*/ 12648630 w 12761595"/>
              <a:gd name="connsiteY4" fmla="*/ 677779 h 677779"/>
              <a:gd name="connsiteX5" fmla="*/ 112965 w 12761595"/>
              <a:gd name="connsiteY5" fmla="*/ 677779 h 677779"/>
              <a:gd name="connsiteX6" fmla="*/ 0 w 12761595"/>
              <a:gd name="connsiteY6" fmla="*/ 564814 h 677779"/>
              <a:gd name="connsiteX7" fmla="*/ 0 w 12761595"/>
              <a:gd name="connsiteY7" fmla="*/ 112965 h 677779"/>
              <a:gd name="connsiteX8" fmla="*/ 112965 w 12761595"/>
              <a:gd name="connsiteY8" fmla="*/ 0 h 6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1595" h="677779">
                <a:moveTo>
                  <a:pt x="112965" y="0"/>
                </a:moveTo>
                <a:lnTo>
                  <a:pt x="12648630" y="0"/>
                </a:lnTo>
                <a:cubicBezTo>
                  <a:pt x="12711019" y="0"/>
                  <a:pt x="12761595" y="50576"/>
                  <a:pt x="12761595" y="112965"/>
                </a:cubicBezTo>
                <a:lnTo>
                  <a:pt x="12761595" y="564814"/>
                </a:lnTo>
                <a:cubicBezTo>
                  <a:pt x="12761595" y="627203"/>
                  <a:pt x="12711019" y="677779"/>
                  <a:pt x="12648630" y="677779"/>
                </a:cubicBezTo>
                <a:lnTo>
                  <a:pt x="112965" y="677779"/>
                </a:lnTo>
                <a:cubicBezTo>
                  <a:pt x="50576" y="677779"/>
                  <a:pt x="0" y="627203"/>
                  <a:pt x="0" y="564814"/>
                </a:cubicBezTo>
                <a:lnTo>
                  <a:pt x="0" y="112965"/>
                </a:lnTo>
                <a:cubicBezTo>
                  <a:pt x="0" y="50576"/>
                  <a:pt x="50576" y="0"/>
                  <a:pt x="112965" y="0"/>
                </a:cubicBezTo>
                <a:close/>
              </a:path>
            </a:pathLst>
          </a:custGeom>
        </p:spPr>
      </p:pic>
      <p:sp>
        <p:nvSpPr>
          <p:cNvPr id="47" name="矩形: 圆角 46">
            <a:hlinkClick r:id="rId35" action="ppaction://hlinksldjump"/>
            <a:extLst>
              <a:ext uri="{FF2B5EF4-FFF2-40B4-BE49-F238E27FC236}">
                <a16:creationId xmlns:a16="http://schemas.microsoft.com/office/drawing/2014/main" id="{09D7C960-5D87-46CA-BBD1-97DD35CB849D}"/>
              </a:ext>
            </a:extLst>
          </p:cNvPr>
          <p:cNvSpPr/>
          <p:nvPr/>
        </p:nvSpPr>
        <p:spPr>
          <a:xfrm>
            <a:off x="5359292" y="63115"/>
            <a:ext cx="1473416" cy="778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02FDFC8-B7AB-4DBC-A16A-99B6AE71C817}"/>
              </a:ext>
            </a:extLst>
          </p:cNvPr>
          <p:cNvSpPr txBox="1"/>
          <p:nvPr/>
        </p:nvSpPr>
        <p:spPr>
          <a:xfrm>
            <a:off x="10032372" y="102025"/>
            <a:ext cx="241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E196739-644B-4E57-9F8B-2C5C2EC6E00C}" type="datetime10">
              <a:rPr lang="zh-CN" altLang="en-US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08:29</a:t>
            </a:fld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fld id="{26AFABC2-ED2D-4DB2-801D-9A6A165FDCB8}" type="datetime1">
              <a:rPr lang="zh-CN" altLang="zh-CN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2022/3/28</a:t>
            </a:fld>
            <a:endParaRPr lang="en-US" altLang="zh-CN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54" name="图片 53">
            <a:hlinkClick r:id="rId24" action="ppaction://hlinksldjump"/>
            <a:extLst>
              <a:ext uri="{FF2B5EF4-FFF2-40B4-BE49-F238E27FC236}">
                <a16:creationId xmlns:a16="http://schemas.microsoft.com/office/drawing/2014/main" id="{69BEC694-2DDA-4750-8FCD-12BC8B29CD1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924" y="89451"/>
            <a:ext cx="379792" cy="369332"/>
          </a:xfrm>
          <a:prstGeom prst="round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A65F2D0A-9A2C-4238-B04B-B3FB21596776}"/>
              </a:ext>
            </a:extLst>
          </p:cNvPr>
          <p:cNvGrpSpPr/>
          <p:nvPr/>
        </p:nvGrpSpPr>
        <p:grpSpPr>
          <a:xfrm>
            <a:off x="742594" y="68180"/>
            <a:ext cx="592191" cy="369333"/>
            <a:chOff x="5279591" y="1220612"/>
            <a:chExt cx="1537684" cy="677961"/>
          </a:xfrm>
        </p:grpSpPr>
        <p:pic>
          <p:nvPicPr>
            <p:cNvPr id="56" name="图片 55">
              <a:hlinkClick r:id="rId2" action="ppaction://hlinksldjump"/>
              <a:extLst>
                <a:ext uri="{FF2B5EF4-FFF2-40B4-BE49-F238E27FC236}">
                  <a16:creationId xmlns:a16="http://schemas.microsoft.com/office/drawing/2014/main" id="{6336821D-6EA0-41CE-A647-4114A8AD0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5013" r="87312" b="89841"/>
            <a:stretch/>
          </p:blipFill>
          <p:spPr>
            <a:xfrm>
              <a:off x="5289417" y="1220612"/>
              <a:ext cx="1527858" cy="6779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F381036-FE3E-4138-8599-5460B866D86E}"/>
                </a:ext>
              </a:extLst>
            </p:cNvPr>
            <p:cNvSpPr txBox="1"/>
            <p:nvPr/>
          </p:nvSpPr>
          <p:spPr>
            <a:xfrm>
              <a:off x="5279591" y="1304141"/>
              <a:ext cx="1527861" cy="56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萍方0" panose="020B0300000000000000" pitchFamily="34" charset="-122"/>
                  <a:ea typeface="萍方0" panose="020B0300000000000000" pitchFamily="34" charset="-122"/>
                  <a:hlinkClick r:id="rId3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搜索</a:t>
              </a:r>
              <a:endPara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pic>
        <p:nvPicPr>
          <p:cNvPr id="60" name="图形 29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737D5522-969B-43B1-8396-A50EE9568973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924" y="2907220"/>
            <a:ext cx="277470" cy="27747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2EA2AB82-5F38-4CF5-966A-EA0103A4A236}"/>
              </a:ext>
            </a:extLst>
          </p:cNvPr>
          <p:cNvSpPr txBox="1"/>
          <p:nvPr/>
        </p:nvSpPr>
        <p:spPr>
          <a:xfrm>
            <a:off x="362398" y="2921079"/>
            <a:ext cx="1077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</a:t>
            </a:r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Music</a:t>
            </a:r>
          </a:p>
        </p:txBody>
      </p:sp>
      <p:pic>
        <p:nvPicPr>
          <p:cNvPr id="58" name="图片 77">
            <a:hlinkClick r:id="rId37"/>
            <a:extLst>
              <a:ext uri="{FF2B5EF4-FFF2-40B4-BE49-F238E27FC236}">
                <a16:creationId xmlns:a16="http://schemas.microsoft.com/office/drawing/2014/main" id="{A19EF81F-A58E-4F49-BA6E-A4EFF67C023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18043" y="3232261"/>
            <a:ext cx="1038292" cy="322228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47DC4CAE-CAE3-4526-8CCE-DE12399E1ED1}"/>
              </a:ext>
            </a:extLst>
          </p:cNvPr>
          <p:cNvSpPr txBox="1"/>
          <p:nvPr/>
        </p:nvSpPr>
        <p:spPr>
          <a:xfrm>
            <a:off x="75228" y="3598330"/>
            <a:ext cx="1713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 Store</a:t>
            </a:r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精选应用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（请先下载）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1FD4C79-A67F-47A8-9921-5D8306498DD2}"/>
              </a:ext>
            </a:extLst>
          </p:cNvPr>
          <p:cNvSpPr txBox="1"/>
          <p:nvPr/>
        </p:nvSpPr>
        <p:spPr>
          <a:xfrm>
            <a:off x="362398" y="3268579"/>
            <a:ext cx="1077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Board OS</a:t>
            </a:r>
          </a:p>
        </p:txBody>
      </p:sp>
      <p:pic>
        <p:nvPicPr>
          <p:cNvPr id="63" name="图片 62">
            <a:hlinkClick r:id="rId40" action="ppaction://hlinkpres?slideindex=1&amp;slidetitle="/>
            <a:extLst>
              <a:ext uri="{FF2B5EF4-FFF2-40B4-BE49-F238E27FC236}">
                <a16:creationId xmlns:a16="http://schemas.microsoft.com/office/drawing/2014/main" id="{923B2894-6FDF-498D-A5E0-CBE4B0BED582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77587" y="4067416"/>
            <a:ext cx="231451" cy="224218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DBBA6409-EFBC-4BB7-BDB0-C376CD7042F5}"/>
              </a:ext>
            </a:extLst>
          </p:cNvPr>
          <p:cNvSpPr txBox="1"/>
          <p:nvPr/>
        </p:nvSpPr>
        <p:spPr>
          <a:xfrm>
            <a:off x="389529" y="4037608"/>
            <a:ext cx="1341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Minecraft Classic</a:t>
            </a:r>
          </a:p>
        </p:txBody>
      </p:sp>
      <p:pic>
        <p:nvPicPr>
          <p:cNvPr id="65" name="图片 64">
            <a:hlinkClick r:id="rId42" action="ppaction://hlinkpres?slideindex=1&amp;slidetitle="/>
            <a:extLst>
              <a:ext uri="{FF2B5EF4-FFF2-40B4-BE49-F238E27FC236}">
                <a16:creationId xmlns:a16="http://schemas.microsoft.com/office/drawing/2014/main" id="{B7421937-3B9E-4F1F-A3F7-365EA2DB3ED0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8" y="4401017"/>
            <a:ext cx="236830" cy="242402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F565DBB7-45B9-4ADD-8614-16F7235A31A1}"/>
              </a:ext>
            </a:extLst>
          </p:cNvPr>
          <p:cNvSpPr txBox="1"/>
          <p:nvPr/>
        </p:nvSpPr>
        <p:spPr>
          <a:xfrm>
            <a:off x="380753" y="4408601"/>
            <a:ext cx="1648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虚拟机 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Virtual Machine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hlinkClick r:id="rId2" action="ppaction://hlinksldjump"/>
            <a:extLst>
              <a:ext uri="{FF2B5EF4-FFF2-40B4-BE49-F238E27FC236}">
                <a16:creationId xmlns:a16="http://schemas.microsoft.com/office/drawing/2014/main" id="{59C5662F-6AA3-4E1E-98C1-D52CBFAD5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499"/>
            <a:ext cx="12761594" cy="717839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AA290FC-9226-4416-A335-B7207709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2" t="4052" r="2226"/>
          <a:stretch/>
        </p:blipFill>
        <p:spPr>
          <a:xfrm>
            <a:off x="0" y="0"/>
            <a:ext cx="12192000" cy="6903898"/>
          </a:xfrm>
          <a:custGeom>
            <a:avLst/>
            <a:gdLst>
              <a:gd name="connsiteX0" fmla="*/ 197336 w 12192000"/>
              <a:gd name="connsiteY0" fmla="*/ 0 h 6903898"/>
              <a:gd name="connsiteX1" fmla="*/ 11994664 w 12192000"/>
              <a:gd name="connsiteY1" fmla="*/ 0 h 6903898"/>
              <a:gd name="connsiteX2" fmla="*/ 12192000 w 12192000"/>
              <a:gd name="connsiteY2" fmla="*/ 197336 h 6903898"/>
              <a:gd name="connsiteX3" fmla="*/ 12192000 w 12192000"/>
              <a:gd name="connsiteY3" fmla="*/ 6903898 h 6903898"/>
              <a:gd name="connsiteX4" fmla="*/ 0 w 12192000"/>
              <a:gd name="connsiteY4" fmla="*/ 6903898 h 6903898"/>
              <a:gd name="connsiteX5" fmla="*/ 0 w 12192000"/>
              <a:gd name="connsiteY5" fmla="*/ 197336 h 6903898"/>
              <a:gd name="connsiteX6" fmla="*/ 197336 w 12192000"/>
              <a:gd name="connsiteY6" fmla="*/ 0 h 690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903898">
                <a:moveTo>
                  <a:pt x="197336" y="0"/>
                </a:moveTo>
                <a:lnTo>
                  <a:pt x="11994664" y="0"/>
                </a:lnTo>
                <a:cubicBezTo>
                  <a:pt x="12103650" y="0"/>
                  <a:pt x="12192000" y="88350"/>
                  <a:pt x="12192000" y="197336"/>
                </a:cubicBezTo>
                <a:lnTo>
                  <a:pt x="12192000" y="6903898"/>
                </a:lnTo>
                <a:lnTo>
                  <a:pt x="0" y="6903898"/>
                </a:lnTo>
                <a:lnTo>
                  <a:pt x="0" y="197336"/>
                </a:lnTo>
                <a:cubicBezTo>
                  <a:pt x="0" y="88350"/>
                  <a:pt x="88350" y="0"/>
                  <a:pt x="197336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3" name="加载项 52" title="Web Viewer">
                <a:extLst>
                  <a:ext uri="{FF2B5EF4-FFF2-40B4-BE49-F238E27FC236}">
                    <a16:creationId xmlns:a16="http://schemas.microsoft.com/office/drawing/2014/main" id="{225CAF27-B1F2-4C91-B725-1655088333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754280"/>
                  </p:ext>
                </p:extLst>
              </p:nvPr>
            </p:nvGraphicFramePr>
            <p:xfrm>
              <a:off x="1" y="668185"/>
              <a:ext cx="12192000" cy="551648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53" name="加载项 52" title="Web Viewer">
                <a:extLst>
                  <a:ext uri="{FF2B5EF4-FFF2-40B4-BE49-F238E27FC236}">
                    <a16:creationId xmlns:a16="http://schemas.microsoft.com/office/drawing/2014/main" id="{225CAF27-B1F2-4C91-B725-1655088333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" y="668185"/>
                <a:ext cx="12192000" cy="551648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6F5D167-BC91-4654-957A-4B75C3A78DC0}"/>
              </a:ext>
            </a:extLst>
          </p:cNvPr>
          <p:cNvSpPr txBox="1"/>
          <p:nvPr/>
        </p:nvSpPr>
        <p:spPr>
          <a:xfrm>
            <a:off x="586596" y="138023"/>
            <a:ext cx="1133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Google Chrome                                                                                                                                                                                    </a:t>
            </a:r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7A3556BA-4129-4F4E-A4A4-5AB79AD42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013" y="109909"/>
            <a:ext cx="448368" cy="448368"/>
          </a:xfrm>
          <a:prstGeom prst="rect">
            <a:avLst/>
          </a:prstGeom>
        </p:spPr>
      </p:pic>
      <p:sp>
        <p:nvSpPr>
          <p:cNvPr id="28" name="流程图: 可选过程 27">
            <a:extLst>
              <a:ext uri="{FF2B5EF4-FFF2-40B4-BE49-F238E27FC236}">
                <a16:creationId xmlns:a16="http://schemas.microsoft.com/office/drawing/2014/main" id="{F3416A91-8B8D-415C-ACF8-085556E1D8B6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63E00A-4EBD-4C55-B06E-4F673A70F9EC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hlinkClick r:id="rId10" action="ppaction://hlinksldjump"/>
            <a:extLst>
              <a:ext uri="{FF2B5EF4-FFF2-40B4-BE49-F238E27FC236}">
                <a16:creationId xmlns:a16="http://schemas.microsoft.com/office/drawing/2014/main" id="{039B5F80-2F93-4603-B8C5-13D91E1284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33" name="图片 32">
            <a:hlinkClick r:id="rId12" action="ppaction://hlinksldjump"/>
            <a:extLst>
              <a:ext uri="{FF2B5EF4-FFF2-40B4-BE49-F238E27FC236}">
                <a16:creationId xmlns:a16="http://schemas.microsoft.com/office/drawing/2014/main" id="{F594B5DF-6394-40C5-B7A6-D8AFC7901EA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34" name="椭圆 33">
            <a:hlinkClick r:id="rId14" action="ppaction://hlinksldjump"/>
            <a:extLst>
              <a:ext uri="{FF2B5EF4-FFF2-40B4-BE49-F238E27FC236}">
                <a16:creationId xmlns:a16="http://schemas.microsoft.com/office/drawing/2014/main" id="{BBE6C647-AEF2-4713-B7E0-2410F0865414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hlinkClick r:id="rId14" action="ppaction://hlinksldjump"/>
            <a:extLst>
              <a:ext uri="{FF2B5EF4-FFF2-40B4-BE49-F238E27FC236}">
                <a16:creationId xmlns:a16="http://schemas.microsoft.com/office/drawing/2014/main" id="{E996CCB9-08D0-45D0-B0BB-78651B0A5AFF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hlinkClick r:id="rId14" action="ppaction://hlinksldjump"/>
            <a:extLst>
              <a:ext uri="{FF2B5EF4-FFF2-40B4-BE49-F238E27FC236}">
                <a16:creationId xmlns:a16="http://schemas.microsoft.com/office/drawing/2014/main" id="{9143F0E2-60C9-4021-97FC-324969641501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hlinkClick r:id="rId14" action="ppaction://hlinksldjump"/>
            <a:extLst>
              <a:ext uri="{FF2B5EF4-FFF2-40B4-BE49-F238E27FC236}">
                <a16:creationId xmlns:a16="http://schemas.microsoft.com/office/drawing/2014/main" id="{7A175CA4-B976-466B-B531-15A1CDE2ACAB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hlinkClick r:id="rId15" action="ppaction://hlinksldjump"/>
            <a:extLst>
              <a:ext uri="{FF2B5EF4-FFF2-40B4-BE49-F238E27FC236}">
                <a16:creationId xmlns:a16="http://schemas.microsoft.com/office/drawing/2014/main" id="{43CA1370-E3A4-4438-963D-6A744799E52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39" name="图片 38">
            <a:hlinkClick r:id="rId17" action="ppaction://hlinksldjump"/>
            <a:extLst>
              <a:ext uri="{FF2B5EF4-FFF2-40B4-BE49-F238E27FC236}">
                <a16:creationId xmlns:a16="http://schemas.microsoft.com/office/drawing/2014/main" id="{73CC9FF9-317A-42F5-AC2C-C02333D4107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40" name="图形 27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DD157888-8770-4690-AC86-58D0FA06A15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C9CE801-444A-4D7B-AD8D-BDBF2CA5E945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8027E1-241A-429B-AD2D-F12FD9883D12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D5B2BE1-9D3E-46E5-8514-58FE7375F624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形 43" descr="放大镜">
              <a:hlinkClick r:id="rId21" action="ppaction://hlinksldjump"/>
              <a:extLst>
                <a:ext uri="{FF2B5EF4-FFF2-40B4-BE49-F238E27FC236}">
                  <a16:creationId xmlns:a16="http://schemas.microsoft.com/office/drawing/2014/main" id="{2DA29E1A-FE4D-4C90-9C77-D5D54346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C2CCB1A-26C6-48F1-9BA0-19E701C6C72A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46" name="矩形: 圆角 45">
              <a:hlinkClick r:id="rId24" action="ppaction://hlinksldjump"/>
              <a:extLst>
                <a:ext uri="{FF2B5EF4-FFF2-40B4-BE49-F238E27FC236}">
                  <a16:creationId xmlns:a16="http://schemas.microsoft.com/office/drawing/2014/main" id="{47494427-46EC-46E9-9143-3505803F0798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DE93FEB-E82D-43CC-8CD4-0FF03287FA6C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1B1E3937-F008-4A7F-8C1A-58ADFFA8C880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形 48">
            <a:hlinkClick r:id="rId25" action="ppaction://hlinksldjump"/>
            <a:extLst>
              <a:ext uri="{FF2B5EF4-FFF2-40B4-BE49-F238E27FC236}">
                <a16:creationId xmlns:a16="http://schemas.microsoft.com/office/drawing/2014/main" id="{6BD1B521-EE36-4F00-A514-3F7AAB39B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50" name="矩形: 圆角 49">
            <a:hlinkClick r:id="rId2" action="ppaction://hlinksldjump"/>
            <a:extLst>
              <a:ext uri="{FF2B5EF4-FFF2-40B4-BE49-F238E27FC236}">
                <a16:creationId xmlns:a16="http://schemas.microsoft.com/office/drawing/2014/main" id="{4C8F71B1-DF00-4134-9EFD-FD640DD5DC3C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hlinkClick r:id="rId3" action="ppaction://hlinksldjump"/>
            <a:extLst>
              <a:ext uri="{FF2B5EF4-FFF2-40B4-BE49-F238E27FC236}">
                <a16:creationId xmlns:a16="http://schemas.microsoft.com/office/drawing/2014/main" id="{63E71F0C-6A1B-404F-BC68-A45E40A6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9" y="-274500"/>
            <a:ext cx="12761594" cy="717839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6415B69-DF16-416F-B3FB-240F02957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3" r="2226" b="639"/>
          <a:stretch/>
        </p:blipFill>
        <p:spPr>
          <a:xfrm>
            <a:off x="0" y="636"/>
            <a:ext cx="12192635" cy="6857364"/>
          </a:xfrm>
          <a:custGeom>
            <a:avLst/>
            <a:gdLst>
              <a:gd name="connsiteX0" fmla="*/ 62539 w 12192635"/>
              <a:gd name="connsiteY0" fmla="*/ 0 h 6857364"/>
              <a:gd name="connsiteX1" fmla="*/ 12130096 w 12192635"/>
              <a:gd name="connsiteY1" fmla="*/ 0 h 6857364"/>
              <a:gd name="connsiteX2" fmla="*/ 12192635 w 12192635"/>
              <a:gd name="connsiteY2" fmla="*/ 62539 h 6857364"/>
              <a:gd name="connsiteX3" fmla="*/ 12192635 w 12192635"/>
              <a:gd name="connsiteY3" fmla="*/ 6794825 h 6857364"/>
              <a:gd name="connsiteX4" fmla="*/ 12130096 w 12192635"/>
              <a:gd name="connsiteY4" fmla="*/ 6857364 h 6857364"/>
              <a:gd name="connsiteX5" fmla="*/ 62539 w 12192635"/>
              <a:gd name="connsiteY5" fmla="*/ 6857364 h 6857364"/>
              <a:gd name="connsiteX6" fmla="*/ 0 w 12192635"/>
              <a:gd name="connsiteY6" fmla="*/ 6794825 h 6857364"/>
              <a:gd name="connsiteX7" fmla="*/ 0 w 12192635"/>
              <a:gd name="connsiteY7" fmla="*/ 62539 h 6857364"/>
              <a:gd name="connsiteX8" fmla="*/ 62539 w 12192635"/>
              <a:gd name="connsiteY8" fmla="*/ 0 h 68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635" h="6857364">
                <a:moveTo>
                  <a:pt x="62539" y="0"/>
                </a:moveTo>
                <a:lnTo>
                  <a:pt x="12130096" y="0"/>
                </a:lnTo>
                <a:cubicBezTo>
                  <a:pt x="12164635" y="0"/>
                  <a:pt x="12192635" y="28000"/>
                  <a:pt x="12192635" y="62539"/>
                </a:cubicBezTo>
                <a:lnTo>
                  <a:pt x="12192635" y="6794825"/>
                </a:lnTo>
                <a:cubicBezTo>
                  <a:pt x="12192635" y="6829364"/>
                  <a:pt x="12164635" y="6857364"/>
                  <a:pt x="12130096" y="6857364"/>
                </a:cubicBezTo>
                <a:lnTo>
                  <a:pt x="62539" y="6857364"/>
                </a:lnTo>
                <a:cubicBezTo>
                  <a:pt x="28000" y="6857364"/>
                  <a:pt x="0" y="6829364"/>
                  <a:pt x="0" y="6794825"/>
                </a:cubicBezTo>
                <a:lnTo>
                  <a:pt x="0" y="62539"/>
                </a:lnTo>
                <a:cubicBezTo>
                  <a:pt x="0" y="28000"/>
                  <a:pt x="28000" y="0"/>
                  <a:pt x="62539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8F3F91-4DFD-4F36-9370-5A7E7119EABC}"/>
              </a:ext>
            </a:extLst>
          </p:cNvPr>
          <p:cNvSpPr txBox="1"/>
          <p:nvPr/>
        </p:nvSpPr>
        <p:spPr>
          <a:xfrm>
            <a:off x="786320" y="25949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A4EEC-D004-4C97-8091-BB6A75B01A9D}"/>
              </a:ext>
            </a:extLst>
          </p:cNvPr>
          <p:cNvGrpSpPr/>
          <p:nvPr/>
        </p:nvGrpSpPr>
        <p:grpSpPr>
          <a:xfrm>
            <a:off x="3072320" y="1068924"/>
            <a:ext cx="2738120" cy="715010"/>
            <a:chOff x="344" y="1278"/>
            <a:chExt cx="4312" cy="112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圆角矩形 5">
              <a:extLst>
                <a:ext uri="{FF2B5EF4-FFF2-40B4-BE49-F238E27FC236}">
                  <a16:creationId xmlns:a16="http://schemas.microsoft.com/office/drawing/2014/main" id="{E11927A1-63B9-4B58-A37A-38DDC9DDBBCD}"/>
                </a:ext>
              </a:extLst>
            </p:cNvPr>
            <p:cNvSpPr/>
            <p:nvPr/>
          </p:nvSpPr>
          <p:spPr>
            <a:xfrm>
              <a:off x="344" y="1278"/>
              <a:ext cx="4313" cy="1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网络设置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E1152AD-0715-477D-883B-6B625B66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000" t="11250" b="7083"/>
            <a:stretch>
              <a:fillRect/>
            </a:stretch>
          </p:blipFill>
          <p:spPr>
            <a:xfrm>
              <a:off x="718" y="1587"/>
              <a:ext cx="542" cy="508"/>
            </a:xfrm>
            <a:prstGeom prst="ellipse">
              <a:avLst/>
            </a:prstGeom>
            <a:grpFill/>
            <a:ln>
              <a:noFill/>
            </a:ln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B08D230-0718-4D0A-B09B-D503FE519B49}"/>
              </a:ext>
            </a:extLst>
          </p:cNvPr>
          <p:cNvSpPr txBox="1"/>
          <p:nvPr/>
        </p:nvSpPr>
        <p:spPr>
          <a:xfrm>
            <a:off x="264169" y="2106930"/>
            <a:ext cx="7305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  <a:p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已连接</a:t>
            </a:r>
            <a:r>
              <a:rPr lang="en-US" altLang="zh-CN" sz="4000" dirty="0" err="1">
                <a:latin typeface="萍方0" panose="020B0300000000000000" pitchFamily="34" charset="-122"/>
                <a:ea typeface="萍方0" panose="020B0300000000000000" pitchFamily="34" charset="-122"/>
              </a:rPr>
              <a:t>FCUOS_Virtual_Wifi</a:t>
            </a:r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1" name="圆角矩形 5">
            <a:hlinkClick r:id="rId8"/>
            <a:extLst>
              <a:ext uri="{FF2B5EF4-FFF2-40B4-BE49-F238E27FC236}">
                <a16:creationId xmlns:a16="http://schemas.microsoft.com/office/drawing/2014/main" id="{B84EF051-0C06-4FF0-959C-5E3C3883933D}"/>
              </a:ext>
            </a:extLst>
          </p:cNvPr>
          <p:cNvSpPr/>
          <p:nvPr/>
        </p:nvSpPr>
        <p:spPr>
          <a:xfrm>
            <a:off x="265343" y="1068924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获取帮助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724F462-BEF9-46D9-A126-50461989BA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0" t="11250" b="7083"/>
          <a:stretch>
            <a:fillRect/>
          </a:stretch>
        </p:blipFill>
        <p:spPr>
          <a:xfrm>
            <a:off x="502833" y="1265139"/>
            <a:ext cx="344170" cy="322580"/>
          </a:xfrm>
          <a:prstGeom prst="ellipse">
            <a:avLst/>
          </a:prstGeom>
        </p:spPr>
      </p:pic>
      <p:pic>
        <p:nvPicPr>
          <p:cNvPr id="17" name="图片 16" descr="4c082935d51714658d2e303c165452c2">
            <a:extLst>
              <a:ext uri="{FF2B5EF4-FFF2-40B4-BE49-F238E27FC236}">
                <a16:creationId xmlns:a16="http://schemas.microsoft.com/office/drawing/2014/main" id="{42FD38FE-1307-46E3-99E2-ADEBF92297A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624" t="23624" r="23749" b="23656"/>
          <a:stretch>
            <a:fillRect/>
          </a:stretch>
        </p:blipFill>
        <p:spPr>
          <a:xfrm>
            <a:off x="194281" y="225446"/>
            <a:ext cx="617104" cy="618668"/>
          </a:xfrm>
          <a:prstGeom prst="ellipse">
            <a:avLst/>
          </a:prstGeom>
        </p:spPr>
      </p:pic>
      <p:sp>
        <p:nvSpPr>
          <p:cNvPr id="44" name="圆角矩形 5">
            <a:hlinkClick r:id="rId10" action="ppaction://hlinksldjump"/>
            <a:extLst>
              <a:ext uri="{FF2B5EF4-FFF2-40B4-BE49-F238E27FC236}">
                <a16:creationId xmlns:a16="http://schemas.microsoft.com/office/drawing/2014/main" id="{450A3AE1-B901-4C90-85B6-228232D8A075}"/>
              </a:ext>
            </a:extLst>
          </p:cNvPr>
          <p:cNvSpPr/>
          <p:nvPr/>
        </p:nvSpPr>
        <p:spPr>
          <a:xfrm>
            <a:off x="5945032" y="1064731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高级启动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(UEFI)</a:t>
            </a:r>
            <a:endParaRPr lang="zh-CN" altLang="en-US" sz="2400" dirty="0">
              <a:solidFill>
                <a:schemeClr val="accent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623D7357-8F6F-444D-972D-343C15136D56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A92FF73-AB68-4CAD-885C-62934F360307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hlinkClick r:id="rId11" action="ppaction://hlinksldjump"/>
            <a:extLst>
              <a:ext uri="{FF2B5EF4-FFF2-40B4-BE49-F238E27FC236}">
                <a16:creationId xmlns:a16="http://schemas.microsoft.com/office/drawing/2014/main" id="{8BD41314-DD81-4F26-81EF-6EDB42B0FB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43" name="图片 42">
            <a:hlinkClick r:id="rId13" action="ppaction://hlinksldjump"/>
            <a:extLst>
              <a:ext uri="{FF2B5EF4-FFF2-40B4-BE49-F238E27FC236}">
                <a16:creationId xmlns:a16="http://schemas.microsoft.com/office/drawing/2014/main" id="{1141D6E8-6E52-42AB-8212-65D44739225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45" name="椭圆 44">
            <a:hlinkClick r:id="rId15" action="ppaction://hlinksldjump"/>
            <a:extLst>
              <a:ext uri="{FF2B5EF4-FFF2-40B4-BE49-F238E27FC236}">
                <a16:creationId xmlns:a16="http://schemas.microsoft.com/office/drawing/2014/main" id="{4E72C0CE-3EC7-426F-8B35-6938B74C4C0B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hlinkClick r:id="rId15" action="ppaction://hlinksldjump"/>
            <a:extLst>
              <a:ext uri="{FF2B5EF4-FFF2-40B4-BE49-F238E27FC236}">
                <a16:creationId xmlns:a16="http://schemas.microsoft.com/office/drawing/2014/main" id="{66622086-66F2-4CF5-9D08-4BC8D9F3F4D6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hlinkClick r:id="rId15" action="ppaction://hlinksldjump"/>
            <a:extLst>
              <a:ext uri="{FF2B5EF4-FFF2-40B4-BE49-F238E27FC236}">
                <a16:creationId xmlns:a16="http://schemas.microsoft.com/office/drawing/2014/main" id="{5AAF2246-7FA3-478E-BF7B-70943D97605F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hlinkClick r:id="rId15" action="ppaction://hlinksldjump"/>
            <a:extLst>
              <a:ext uri="{FF2B5EF4-FFF2-40B4-BE49-F238E27FC236}">
                <a16:creationId xmlns:a16="http://schemas.microsoft.com/office/drawing/2014/main" id="{6FA5CD8E-4C87-4502-9BB5-894DE5270271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hlinkClick r:id="rId16" action="ppaction://hlinksldjump"/>
            <a:extLst>
              <a:ext uri="{FF2B5EF4-FFF2-40B4-BE49-F238E27FC236}">
                <a16:creationId xmlns:a16="http://schemas.microsoft.com/office/drawing/2014/main" id="{80DA36A8-7E7B-453F-927C-7EC2ED0F376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50" name="图片 49">
            <a:hlinkClick r:id="rId18" action="ppaction://hlinksldjump"/>
            <a:extLst>
              <a:ext uri="{FF2B5EF4-FFF2-40B4-BE49-F238E27FC236}">
                <a16:creationId xmlns:a16="http://schemas.microsoft.com/office/drawing/2014/main" id="{65F90EF6-9DB6-4D1F-B272-6E71FAE211A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51" name="图形 27">
            <a:hlinkClick r:id="rId20" action="ppaction://hlinkpres?slideindex=1&amp;slidetitle="/>
            <a:extLst>
              <a:ext uri="{FF2B5EF4-FFF2-40B4-BE49-F238E27FC236}">
                <a16:creationId xmlns:a16="http://schemas.microsoft.com/office/drawing/2014/main" id="{53174411-6066-4499-B1EA-F8D6C33D64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B0FD563-18E5-4F9A-A987-9F3DBCF191FD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4FE49C1-FDFB-4866-8E7C-67439416F4A9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8AA979D6-9947-41FD-9EBF-BDFE6F8EF4FD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形 54" descr="放大镜">
              <a:hlinkClick r:id="rId22" action="ppaction://hlinksldjump"/>
              <a:extLst>
                <a:ext uri="{FF2B5EF4-FFF2-40B4-BE49-F238E27FC236}">
                  <a16:creationId xmlns:a16="http://schemas.microsoft.com/office/drawing/2014/main" id="{C1107E82-5AC7-4DA4-8AA8-A8E35D64D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8B8D59B-05D4-496A-8B5C-8E96B1ED7F57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57" name="矩形: 圆角 56">
              <a:hlinkClick r:id="rId25" action="ppaction://hlinksldjump"/>
              <a:extLst>
                <a:ext uri="{FF2B5EF4-FFF2-40B4-BE49-F238E27FC236}">
                  <a16:creationId xmlns:a16="http://schemas.microsoft.com/office/drawing/2014/main" id="{A1B6D57B-D5EC-4CC4-9CD7-1167CFD26C70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1ECD3FB-AA70-444A-B4B3-14F7C1BE1AEE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A863EA32-6217-44E5-A91D-DDB570F772E3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图形 59">
            <a:hlinkClick r:id="rId26" action="ppaction://hlinksldjump"/>
            <a:extLst>
              <a:ext uri="{FF2B5EF4-FFF2-40B4-BE49-F238E27FC236}">
                <a16:creationId xmlns:a16="http://schemas.microsoft.com/office/drawing/2014/main" id="{24CA2DA0-4102-45C5-ADF2-DD575C8A31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34" name="矩形: 圆角 33">
            <a:hlinkClick r:id="rId3" action="ppaction://hlinksldjump"/>
            <a:extLst>
              <a:ext uri="{FF2B5EF4-FFF2-40B4-BE49-F238E27FC236}">
                <a16:creationId xmlns:a16="http://schemas.microsoft.com/office/drawing/2014/main" id="{DF188B2E-D924-43F1-B5C1-3062783C1A0D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5" name="圆角矩形 5">
            <a:hlinkClick r:id="rId29" action="ppaction://hlinkfile"/>
            <a:extLst>
              <a:ext uri="{FF2B5EF4-FFF2-40B4-BE49-F238E27FC236}">
                <a16:creationId xmlns:a16="http://schemas.microsoft.com/office/drawing/2014/main" id="{1581A4A1-8414-42AA-BCA6-2D84FA220E38}"/>
              </a:ext>
            </a:extLst>
          </p:cNvPr>
          <p:cNvSpPr/>
          <p:nvPr/>
        </p:nvSpPr>
        <p:spPr>
          <a:xfrm>
            <a:off x="8817744" y="1064731"/>
            <a:ext cx="2738755" cy="10421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检查更新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(</a:t>
            </a:r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先下载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Python)</a:t>
            </a:r>
            <a:endParaRPr lang="zh-CN" altLang="en-US" sz="2400" dirty="0">
              <a:solidFill>
                <a:schemeClr val="accent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>
            <a:hlinkClick r:id="rId2" action="ppaction://hlinksldjump"/>
            <a:extLst>
              <a:ext uri="{FF2B5EF4-FFF2-40B4-BE49-F238E27FC236}">
                <a16:creationId xmlns:a16="http://schemas.microsoft.com/office/drawing/2014/main" id="{A51AB2E0-EC4D-4932-BC8D-2A8ABC17E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9" y="-274500"/>
            <a:ext cx="12761594" cy="717839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16127DE8-FA11-48E8-9D77-121D515DC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3" r="2226" b="639"/>
          <a:stretch/>
        </p:blipFill>
        <p:spPr>
          <a:xfrm>
            <a:off x="0" y="636"/>
            <a:ext cx="12192635" cy="6857364"/>
          </a:xfrm>
          <a:custGeom>
            <a:avLst/>
            <a:gdLst>
              <a:gd name="connsiteX0" fmla="*/ 62539 w 12192635"/>
              <a:gd name="connsiteY0" fmla="*/ 0 h 6857364"/>
              <a:gd name="connsiteX1" fmla="*/ 12130096 w 12192635"/>
              <a:gd name="connsiteY1" fmla="*/ 0 h 6857364"/>
              <a:gd name="connsiteX2" fmla="*/ 12192635 w 12192635"/>
              <a:gd name="connsiteY2" fmla="*/ 62539 h 6857364"/>
              <a:gd name="connsiteX3" fmla="*/ 12192635 w 12192635"/>
              <a:gd name="connsiteY3" fmla="*/ 6794825 h 6857364"/>
              <a:gd name="connsiteX4" fmla="*/ 12130096 w 12192635"/>
              <a:gd name="connsiteY4" fmla="*/ 6857364 h 6857364"/>
              <a:gd name="connsiteX5" fmla="*/ 62539 w 12192635"/>
              <a:gd name="connsiteY5" fmla="*/ 6857364 h 6857364"/>
              <a:gd name="connsiteX6" fmla="*/ 0 w 12192635"/>
              <a:gd name="connsiteY6" fmla="*/ 6794825 h 6857364"/>
              <a:gd name="connsiteX7" fmla="*/ 0 w 12192635"/>
              <a:gd name="connsiteY7" fmla="*/ 62539 h 6857364"/>
              <a:gd name="connsiteX8" fmla="*/ 62539 w 12192635"/>
              <a:gd name="connsiteY8" fmla="*/ 0 h 68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635" h="6857364">
                <a:moveTo>
                  <a:pt x="62539" y="0"/>
                </a:moveTo>
                <a:lnTo>
                  <a:pt x="12130096" y="0"/>
                </a:lnTo>
                <a:cubicBezTo>
                  <a:pt x="12164635" y="0"/>
                  <a:pt x="12192635" y="28000"/>
                  <a:pt x="12192635" y="62539"/>
                </a:cubicBezTo>
                <a:lnTo>
                  <a:pt x="12192635" y="6794825"/>
                </a:lnTo>
                <a:cubicBezTo>
                  <a:pt x="12192635" y="6829364"/>
                  <a:pt x="12164635" y="6857364"/>
                  <a:pt x="12130096" y="6857364"/>
                </a:cubicBezTo>
                <a:lnTo>
                  <a:pt x="62539" y="6857364"/>
                </a:lnTo>
                <a:cubicBezTo>
                  <a:pt x="28000" y="6857364"/>
                  <a:pt x="0" y="6829364"/>
                  <a:pt x="0" y="6794825"/>
                </a:cubicBezTo>
                <a:lnTo>
                  <a:pt x="0" y="62539"/>
                </a:lnTo>
                <a:cubicBezTo>
                  <a:pt x="0" y="28000"/>
                  <a:pt x="28000" y="0"/>
                  <a:pt x="62539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63D19B05-447B-48BA-A9DC-F091043F138A}"/>
              </a:ext>
            </a:extLst>
          </p:cNvPr>
          <p:cNvSpPr txBox="1"/>
          <p:nvPr/>
        </p:nvSpPr>
        <p:spPr>
          <a:xfrm>
            <a:off x="786320" y="25949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D6008DA5-6A2B-46FC-A68C-77663882D04B}"/>
              </a:ext>
            </a:extLst>
          </p:cNvPr>
          <p:cNvGrpSpPr/>
          <p:nvPr/>
        </p:nvGrpSpPr>
        <p:grpSpPr>
          <a:xfrm>
            <a:off x="3072320" y="1068924"/>
            <a:ext cx="2738120" cy="715010"/>
            <a:chOff x="344" y="1278"/>
            <a:chExt cx="4312" cy="112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圆角矩形 5">
              <a:extLst>
                <a:ext uri="{FF2B5EF4-FFF2-40B4-BE49-F238E27FC236}">
                  <a16:creationId xmlns:a16="http://schemas.microsoft.com/office/drawing/2014/main" id="{3E4853FF-66A1-458F-BBF5-7020DF5CF193}"/>
                </a:ext>
              </a:extLst>
            </p:cNvPr>
            <p:cNvSpPr/>
            <p:nvPr/>
          </p:nvSpPr>
          <p:spPr>
            <a:xfrm>
              <a:off x="344" y="1278"/>
              <a:ext cx="4313" cy="1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网络设置</a:t>
              </a:r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55ADBCA1-6368-4A94-B61D-38B39CE5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00" t="11250" b="7083"/>
            <a:stretch>
              <a:fillRect/>
            </a:stretch>
          </p:blipFill>
          <p:spPr>
            <a:xfrm>
              <a:off x="718" y="1587"/>
              <a:ext cx="542" cy="508"/>
            </a:xfrm>
            <a:prstGeom prst="ellipse">
              <a:avLst/>
            </a:prstGeom>
            <a:grpFill/>
            <a:ln>
              <a:noFill/>
            </a:ln>
          </p:spPr>
        </p:pic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FCD8494-B9A4-4084-8281-A7A77A7D100E}"/>
              </a:ext>
            </a:extLst>
          </p:cNvPr>
          <p:cNvSpPr txBox="1"/>
          <p:nvPr/>
        </p:nvSpPr>
        <p:spPr>
          <a:xfrm>
            <a:off x="264169" y="2106930"/>
            <a:ext cx="7305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  <a:p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已连接</a:t>
            </a:r>
            <a:r>
              <a:rPr lang="en-US" altLang="zh-CN" sz="4000" dirty="0" err="1">
                <a:latin typeface="萍方0" panose="020B0300000000000000" pitchFamily="34" charset="-122"/>
                <a:ea typeface="萍方0" panose="020B0300000000000000" pitchFamily="34" charset="-122"/>
              </a:rPr>
              <a:t>FCUOS_Virtual_Wifi</a:t>
            </a:r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04" name="圆角矩形 5">
            <a:hlinkClick r:id="rId7"/>
            <a:extLst>
              <a:ext uri="{FF2B5EF4-FFF2-40B4-BE49-F238E27FC236}">
                <a16:creationId xmlns:a16="http://schemas.microsoft.com/office/drawing/2014/main" id="{AC92D6D4-1F49-45D6-AFAE-F4BD0E6AEB23}"/>
              </a:ext>
            </a:extLst>
          </p:cNvPr>
          <p:cNvSpPr/>
          <p:nvPr/>
        </p:nvSpPr>
        <p:spPr>
          <a:xfrm>
            <a:off x="265343" y="1068924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获取帮助</a:t>
            </a: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5C7CF37B-2D5D-4F10-ADC3-D369E5FED7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00" t="11250" b="7083"/>
          <a:stretch>
            <a:fillRect/>
          </a:stretch>
        </p:blipFill>
        <p:spPr>
          <a:xfrm>
            <a:off x="502833" y="1265139"/>
            <a:ext cx="344170" cy="322580"/>
          </a:xfrm>
          <a:prstGeom prst="ellipse">
            <a:avLst/>
          </a:prstGeom>
        </p:spPr>
      </p:pic>
      <p:sp>
        <p:nvSpPr>
          <p:cNvPr id="106" name="矩形: 圆角 105">
            <a:hlinkClick r:id="rId2" action="ppaction://hlinksldjump"/>
            <a:extLst>
              <a:ext uri="{FF2B5EF4-FFF2-40B4-BE49-F238E27FC236}">
                <a16:creationId xmlns:a16="http://schemas.microsoft.com/office/drawing/2014/main" id="{5E3B0A7D-07CA-4526-B3ED-4E357A8471E6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107" name="图片 106" descr="4c082935d51714658d2e303c165452c2">
            <a:extLst>
              <a:ext uri="{FF2B5EF4-FFF2-40B4-BE49-F238E27FC236}">
                <a16:creationId xmlns:a16="http://schemas.microsoft.com/office/drawing/2014/main" id="{54BA2092-D123-4D0E-A5B3-1F3144AAE5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624" t="23624" r="23749" b="23656"/>
          <a:stretch>
            <a:fillRect/>
          </a:stretch>
        </p:blipFill>
        <p:spPr>
          <a:xfrm>
            <a:off x="194281" y="225446"/>
            <a:ext cx="617104" cy="618668"/>
          </a:xfrm>
          <a:prstGeom prst="ellipse">
            <a:avLst/>
          </a:prstGeom>
        </p:spPr>
      </p:pic>
      <p:sp>
        <p:nvSpPr>
          <p:cNvPr id="108" name="圆角矩形 5">
            <a:hlinkClick r:id="rId9" action="ppaction://hlinksldjump"/>
            <a:extLst>
              <a:ext uri="{FF2B5EF4-FFF2-40B4-BE49-F238E27FC236}">
                <a16:creationId xmlns:a16="http://schemas.microsoft.com/office/drawing/2014/main" id="{9F77D8B9-87C4-4A9A-AAF1-835A804C7BE5}"/>
              </a:ext>
            </a:extLst>
          </p:cNvPr>
          <p:cNvSpPr/>
          <p:nvPr/>
        </p:nvSpPr>
        <p:spPr>
          <a:xfrm>
            <a:off x="5945032" y="1064731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高级启动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(UEFI)</a:t>
            </a:r>
            <a:endParaRPr lang="zh-CN" altLang="en-US" sz="2400" dirty="0">
              <a:solidFill>
                <a:schemeClr val="accent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09" name="流程图: 可选过程 108">
            <a:extLst>
              <a:ext uri="{FF2B5EF4-FFF2-40B4-BE49-F238E27FC236}">
                <a16:creationId xmlns:a16="http://schemas.microsoft.com/office/drawing/2014/main" id="{B607FA69-9326-4DFD-960F-4442D262F717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91EC1439-8B5F-44B2-BC12-D22646B69B95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图片 110">
            <a:hlinkClick r:id="rId10" action="ppaction://hlinksldjump"/>
            <a:extLst>
              <a:ext uri="{FF2B5EF4-FFF2-40B4-BE49-F238E27FC236}">
                <a16:creationId xmlns:a16="http://schemas.microsoft.com/office/drawing/2014/main" id="{839CC8C8-6EE7-43AC-9813-EED05CD9EF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112" name="图片 111">
            <a:hlinkClick r:id="rId12" action="ppaction://hlinksldjump"/>
            <a:extLst>
              <a:ext uri="{FF2B5EF4-FFF2-40B4-BE49-F238E27FC236}">
                <a16:creationId xmlns:a16="http://schemas.microsoft.com/office/drawing/2014/main" id="{F58A214A-CE5C-49A3-B59F-6C3277AF0FE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113" name="椭圆 112">
            <a:hlinkClick r:id="rId14" action="ppaction://hlinksldjump"/>
            <a:extLst>
              <a:ext uri="{FF2B5EF4-FFF2-40B4-BE49-F238E27FC236}">
                <a16:creationId xmlns:a16="http://schemas.microsoft.com/office/drawing/2014/main" id="{615AF081-CD4D-4993-BF50-D37D5D4E9070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4" name="直接连接符 113">
            <a:hlinkClick r:id="rId14" action="ppaction://hlinksldjump"/>
            <a:extLst>
              <a:ext uri="{FF2B5EF4-FFF2-40B4-BE49-F238E27FC236}">
                <a16:creationId xmlns:a16="http://schemas.microsoft.com/office/drawing/2014/main" id="{1B945F14-BE51-41D8-9898-6B2ADB1DC50B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hlinkClick r:id="rId14" action="ppaction://hlinksldjump"/>
            <a:extLst>
              <a:ext uri="{FF2B5EF4-FFF2-40B4-BE49-F238E27FC236}">
                <a16:creationId xmlns:a16="http://schemas.microsoft.com/office/drawing/2014/main" id="{07F14CBA-DC78-493E-B5B1-3C60A5EEF932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hlinkClick r:id="rId14" action="ppaction://hlinksldjump"/>
            <a:extLst>
              <a:ext uri="{FF2B5EF4-FFF2-40B4-BE49-F238E27FC236}">
                <a16:creationId xmlns:a16="http://schemas.microsoft.com/office/drawing/2014/main" id="{750EEBC9-CA7B-441D-87E9-F837A86118C6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图片 116">
            <a:hlinkClick r:id="rId15" action="ppaction://hlinksldjump"/>
            <a:extLst>
              <a:ext uri="{FF2B5EF4-FFF2-40B4-BE49-F238E27FC236}">
                <a16:creationId xmlns:a16="http://schemas.microsoft.com/office/drawing/2014/main" id="{102490FA-0C97-41EC-8BED-8B1C7E93B5B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118" name="图片 117">
            <a:hlinkClick r:id="rId17" action="ppaction://hlinksldjump"/>
            <a:extLst>
              <a:ext uri="{FF2B5EF4-FFF2-40B4-BE49-F238E27FC236}">
                <a16:creationId xmlns:a16="http://schemas.microsoft.com/office/drawing/2014/main" id="{FF7A84F3-1A5F-4F2B-9268-813046BC477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119" name="图形 27">
            <a:hlinkClick r:id="rId19" action="ppaction://hlinkpres?slideindex=1&amp;slidetitle="/>
            <a:extLst>
              <a:ext uri="{FF2B5EF4-FFF2-40B4-BE49-F238E27FC236}">
                <a16:creationId xmlns:a16="http://schemas.microsoft.com/office/drawing/2014/main" id="{B11AF918-C8DC-4D46-99EE-92C7B638D66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A842B4-5748-459F-BA18-7C465C384158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6C2A451-8BC8-4C11-9D48-54D4273F296B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4A1693A1-9FC7-4235-84A5-A52241EBCF6A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3" name="图形 122" descr="放大镜">
              <a:hlinkClick r:id="rId21" action="ppaction://hlinksldjump"/>
              <a:extLst>
                <a:ext uri="{FF2B5EF4-FFF2-40B4-BE49-F238E27FC236}">
                  <a16:creationId xmlns:a16="http://schemas.microsoft.com/office/drawing/2014/main" id="{B679B4F9-4333-4C0C-8212-AEB5D6935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0E02FA98-4C46-4CB7-847C-AD93943257E0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125" name="矩形: 圆角 124">
              <a:hlinkClick r:id="rId24" action="ppaction://hlinksldjump"/>
              <a:extLst>
                <a:ext uri="{FF2B5EF4-FFF2-40B4-BE49-F238E27FC236}">
                  <a16:creationId xmlns:a16="http://schemas.microsoft.com/office/drawing/2014/main" id="{04E0AE7A-892A-4665-ADF9-CF77BC0CE14B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A1268981-0CFC-46B5-89A0-11C3D4275D30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A2992284-3843-412F-B584-98D55B0B4CD1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8" name="图形 127">
            <a:hlinkClick r:id="rId25" action="ppaction://hlinksldjump"/>
            <a:extLst>
              <a:ext uri="{FF2B5EF4-FFF2-40B4-BE49-F238E27FC236}">
                <a16:creationId xmlns:a16="http://schemas.microsoft.com/office/drawing/2014/main" id="{DF81D785-8F24-451C-8EB3-53B25A33C9A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8F3F91-4DFD-4F36-9370-5A7E7119EABC}"/>
              </a:ext>
            </a:extLst>
          </p:cNvPr>
          <p:cNvSpPr txBox="1"/>
          <p:nvPr/>
        </p:nvSpPr>
        <p:spPr>
          <a:xfrm>
            <a:off x="786320" y="25949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A4EEC-D004-4C97-8091-BB6A75B01A9D}"/>
              </a:ext>
            </a:extLst>
          </p:cNvPr>
          <p:cNvGrpSpPr/>
          <p:nvPr/>
        </p:nvGrpSpPr>
        <p:grpSpPr>
          <a:xfrm>
            <a:off x="3072320" y="1068924"/>
            <a:ext cx="2738120" cy="715010"/>
            <a:chOff x="344" y="1278"/>
            <a:chExt cx="4312" cy="112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圆角矩形 5">
              <a:extLst>
                <a:ext uri="{FF2B5EF4-FFF2-40B4-BE49-F238E27FC236}">
                  <a16:creationId xmlns:a16="http://schemas.microsoft.com/office/drawing/2014/main" id="{E11927A1-63B9-4B58-A37A-38DDC9DDBBCD}"/>
                </a:ext>
              </a:extLst>
            </p:cNvPr>
            <p:cNvSpPr/>
            <p:nvPr/>
          </p:nvSpPr>
          <p:spPr>
            <a:xfrm>
              <a:off x="344" y="1278"/>
              <a:ext cx="4313" cy="1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网络设置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E1152AD-0715-477D-883B-6B625B66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00" t="11250" b="7083"/>
            <a:stretch>
              <a:fillRect/>
            </a:stretch>
          </p:blipFill>
          <p:spPr>
            <a:xfrm>
              <a:off x="718" y="1587"/>
              <a:ext cx="542" cy="508"/>
            </a:xfrm>
            <a:prstGeom prst="ellipse">
              <a:avLst/>
            </a:prstGeom>
            <a:grpFill/>
            <a:ln>
              <a:noFill/>
            </a:ln>
          </p:spPr>
        </p:pic>
      </p:grpSp>
      <p:sp>
        <p:nvSpPr>
          <p:cNvPr id="44" name="圆角矩形 5">
            <a:hlinkClick r:id="rId7"/>
            <a:extLst>
              <a:ext uri="{FF2B5EF4-FFF2-40B4-BE49-F238E27FC236}">
                <a16:creationId xmlns:a16="http://schemas.microsoft.com/office/drawing/2014/main" id="{450A3AE1-B901-4C90-85B6-228232D8A075}"/>
              </a:ext>
            </a:extLst>
          </p:cNvPr>
          <p:cNvSpPr/>
          <p:nvPr/>
        </p:nvSpPr>
        <p:spPr>
          <a:xfrm>
            <a:off x="5945032" y="1064731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高级启动</a:t>
            </a:r>
            <a:r>
              <a:rPr lang="en-US" altLang="zh-CN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(UEFI)</a:t>
            </a:r>
            <a:endParaRPr lang="zh-CN" altLang="en-US" sz="2400" dirty="0">
              <a:solidFill>
                <a:schemeClr val="accent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E1821E6-BDE1-4B4D-A2FA-65EBAFC93A8E}"/>
              </a:ext>
            </a:extLst>
          </p:cNvPr>
          <p:cNvSpPr/>
          <p:nvPr/>
        </p:nvSpPr>
        <p:spPr>
          <a:xfrm>
            <a:off x="-689930" y="-729872"/>
            <a:ext cx="14005433" cy="8858412"/>
          </a:xfrm>
          <a:prstGeom prst="roundRect">
            <a:avLst>
              <a:gd name="adj" fmla="val 7051"/>
            </a:avLst>
          </a:prstGeom>
          <a:solidFill>
            <a:schemeClr val="tx1">
              <a:alpha val="4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AB32EDD-3143-48E9-8B6A-415941904BBB}"/>
              </a:ext>
            </a:extLst>
          </p:cNvPr>
          <p:cNvSpPr/>
          <p:nvPr/>
        </p:nvSpPr>
        <p:spPr>
          <a:xfrm>
            <a:off x="1078992" y="844114"/>
            <a:ext cx="10040112" cy="4944962"/>
          </a:xfrm>
          <a:prstGeom prst="roundRect">
            <a:avLst>
              <a:gd name="adj" fmla="val 70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43" name="矩形: 圆角 42">
            <a:hlinkClick r:id="rId12" action="ppaction://hlinksldjump"/>
            <a:extLst>
              <a:ext uri="{FF2B5EF4-FFF2-40B4-BE49-F238E27FC236}">
                <a16:creationId xmlns:a16="http://schemas.microsoft.com/office/drawing/2014/main" id="{34EC01A1-60A6-484A-837F-98EBBEEC196B}"/>
              </a:ext>
            </a:extLst>
          </p:cNvPr>
          <p:cNvSpPr/>
          <p:nvPr/>
        </p:nvSpPr>
        <p:spPr>
          <a:xfrm>
            <a:off x="1653158" y="4686807"/>
            <a:ext cx="3313303" cy="682459"/>
          </a:xfrm>
          <a:prstGeom prst="roundRect">
            <a:avLst>
              <a:gd name="adj" fmla="val 70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取消</a:t>
            </a:r>
          </a:p>
        </p:txBody>
      </p:sp>
      <p:sp>
        <p:nvSpPr>
          <p:cNvPr id="45" name="矩形: 圆角 44">
            <a:hlinkClick r:id="rId28" action="ppaction://hlinksldjump"/>
            <a:extLst>
              <a:ext uri="{FF2B5EF4-FFF2-40B4-BE49-F238E27FC236}">
                <a16:creationId xmlns:a16="http://schemas.microsoft.com/office/drawing/2014/main" id="{202EF3A6-0CF2-4CEF-B5B5-B286C8EB8EF3}"/>
              </a:ext>
            </a:extLst>
          </p:cNvPr>
          <p:cNvSpPr/>
          <p:nvPr/>
        </p:nvSpPr>
        <p:spPr>
          <a:xfrm>
            <a:off x="7000144" y="4686807"/>
            <a:ext cx="3313303" cy="682459"/>
          </a:xfrm>
          <a:prstGeom prst="roundRect">
            <a:avLst>
              <a:gd name="adj" fmla="val 7051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确定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298802-3116-4432-9B28-4D1489631120}"/>
              </a:ext>
            </a:extLst>
          </p:cNvPr>
          <p:cNvSpPr txBox="1"/>
          <p:nvPr/>
        </p:nvSpPr>
        <p:spPr>
          <a:xfrm>
            <a:off x="1653158" y="1265139"/>
            <a:ext cx="891730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萍方0" panose="020B0300000000000000" pitchFamily="34" charset="-122"/>
                <a:ea typeface="萍方0" panose="020B0300000000000000" pitchFamily="34" charset="-122"/>
              </a:rPr>
              <a:t>高级启动</a:t>
            </a:r>
            <a:endParaRPr lang="en-US" altLang="zh-CN" sz="3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    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高级启动将会直接进入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开发者制作的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UEFI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引导界面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——FCUOS UEFI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，您确定要高级启动吗？</a:t>
            </a:r>
            <a:endParaRPr lang="en-US" altLang="zh-CN" sz="18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    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高级启动使用了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PowerPoint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的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Hyperlink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技术，所以您不需要重启电脑即刻无缝进入</a:t>
            </a:r>
            <a:r>
              <a:rPr lang="en-US" altLang="zh-CN" sz="1800" dirty="0">
                <a:latin typeface="萍方0" panose="020B0300000000000000" pitchFamily="34" charset="-122"/>
                <a:ea typeface="萍方0" panose="020B0300000000000000" pitchFamily="34" charset="-122"/>
              </a:rPr>
              <a:t>FCUOS UEFI</a:t>
            </a:r>
            <a:r>
              <a:rPr lang="zh-CN" altLang="en-US" sz="1800" dirty="0">
                <a:latin typeface="萍方0" panose="020B0300000000000000" pitchFamily="34" charset="-122"/>
                <a:ea typeface="萍方0" panose="020B0300000000000000" pitchFamily="34" charset="-122"/>
              </a:rPr>
              <a:t>引导界面。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2400" dirty="0">
                <a:latin typeface="萍方0" panose="020B0300000000000000" pitchFamily="34" charset="-122"/>
                <a:ea typeface="萍方0" panose="020B0300000000000000" pitchFamily="34" charset="-122"/>
              </a:rPr>
              <a:t>什么是</a:t>
            </a:r>
            <a:r>
              <a:rPr lang="en-US" altLang="zh-CN" sz="2400" dirty="0">
                <a:latin typeface="萍方0" panose="020B0300000000000000" pitchFamily="34" charset="-122"/>
                <a:ea typeface="萍方0" panose="020B0300000000000000" pitchFamily="34" charset="-122"/>
              </a:rPr>
              <a:t>FCUOS UEFI</a:t>
            </a:r>
            <a:r>
              <a:rPr lang="zh-CN" altLang="en-US" sz="2400" dirty="0">
                <a:latin typeface="萍方0" panose="020B0300000000000000" pitchFamily="34" charset="-122"/>
                <a:ea typeface="萍方0" panose="020B0300000000000000" pitchFamily="34" charset="-122"/>
              </a:rPr>
              <a:t>引导界面？</a:t>
            </a:r>
            <a:endParaRPr lang="en-US" altLang="zh-CN" sz="24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    FCUOS UEFI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界面可以切换沙盒与其他系统，您将不需要退出再切换其他系统或沙盒，只需将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PPT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系统移至指定的文件夹并按要求重命名即可，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UEFI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为您提供了许多便利性。未来我们可能会与其他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PPTOS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制作者合作，定制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 UEFI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版本的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PPTOS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，将会支持应用内快捷返回。</a:t>
            </a:r>
          </a:p>
        </p:txBody>
      </p:sp>
      <p:sp>
        <p:nvSpPr>
          <p:cNvPr id="41" name="流程图: 可选过程 40">
            <a:extLst>
              <a:ext uri="{FF2B5EF4-FFF2-40B4-BE49-F238E27FC236}">
                <a16:creationId xmlns:a16="http://schemas.microsoft.com/office/drawing/2014/main" id="{D80C6DD5-1157-45D1-A6C8-52F55503DEEF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95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A29D91B-54C3-4B9B-A334-36EED893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5" y="2754868"/>
            <a:ext cx="2092990" cy="1348264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哈喽</a:t>
            </a:r>
          </a:p>
        </p:txBody>
      </p:sp>
    </p:spTree>
    <p:extLst>
      <p:ext uri="{BB962C8B-B14F-4D97-AF65-F5344CB8AC3E}">
        <p14:creationId xmlns:p14="http://schemas.microsoft.com/office/powerpoint/2010/main" val="25825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hlinkClick r:id="rId2" action="ppaction://hlinksldjump"/>
            <a:extLst>
              <a:ext uri="{FF2B5EF4-FFF2-40B4-BE49-F238E27FC236}">
                <a16:creationId xmlns:a16="http://schemas.microsoft.com/office/drawing/2014/main" id="{F757F1BB-34AC-4AC1-82B9-3469C26DF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499"/>
            <a:ext cx="12761594" cy="717839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EB165D04-5594-48F7-9787-43DC8E96FB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3" r="2226" b="639"/>
          <a:stretch/>
        </p:blipFill>
        <p:spPr>
          <a:xfrm>
            <a:off x="0" y="63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1EE178-E136-4A4F-8CC7-49D043E4D1E8}"/>
              </a:ext>
            </a:extLst>
          </p:cNvPr>
          <p:cNvSpPr txBox="1"/>
          <p:nvPr/>
        </p:nvSpPr>
        <p:spPr>
          <a:xfrm>
            <a:off x="883920" y="245040"/>
            <a:ext cx="244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应用中心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CA45EF-A3B6-4168-B8FA-F506DAB330D4}"/>
              </a:ext>
            </a:extLst>
          </p:cNvPr>
          <p:cNvSpPr txBox="1"/>
          <p:nvPr/>
        </p:nvSpPr>
        <p:spPr>
          <a:xfrm>
            <a:off x="741680" y="6390640"/>
            <a:ext cx="1116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*注意！自定义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 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请重命名为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CAPP.pptx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，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全部放到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Application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文件夹下。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165883C-2899-430A-B4CD-5547D87B6A7C}"/>
              </a:ext>
            </a:extLst>
          </p:cNvPr>
          <p:cNvGrpSpPr/>
          <p:nvPr/>
        </p:nvGrpSpPr>
        <p:grpSpPr>
          <a:xfrm>
            <a:off x="332122" y="162186"/>
            <a:ext cx="573298" cy="590004"/>
            <a:chOff x="370846" y="4195842"/>
            <a:chExt cx="473069" cy="48791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84752D6-C293-41D9-8F71-4627F57E278C}"/>
                </a:ext>
              </a:extLst>
            </p:cNvPr>
            <p:cNvSpPr/>
            <p:nvPr/>
          </p:nvSpPr>
          <p:spPr>
            <a:xfrm>
              <a:off x="370846" y="4195842"/>
              <a:ext cx="473069" cy="4879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形 32" descr="电视机">
              <a:extLst>
                <a:ext uri="{FF2B5EF4-FFF2-40B4-BE49-F238E27FC236}">
                  <a16:creationId xmlns:a16="http://schemas.microsoft.com/office/drawing/2014/main" id="{E811FBEA-A702-498A-A556-3810D3D3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1588" y="4294009"/>
              <a:ext cx="291584" cy="291584"/>
            </a:xfrm>
            <a:prstGeom prst="rect">
              <a:avLst/>
            </a:prstGeom>
          </p:spPr>
        </p:pic>
      </p:grpSp>
      <p:sp>
        <p:nvSpPr>
          <p:cNvPr id="56" name="流程图: 可选过程 55">
            <a:extLst>
              <a:ext uri="{FF2B5EF4-FFF2-40B4-BE49-F238E27FC236}">
                <a16:creationId xmlns:a16="http://schemas.microsoft.com/office/drawing/2014/main" id="{3F5D8975-E8D2-4D9D-94D5-9914C4C0D45D}"/>
              </a:ext>
            </a:extLst>
          </p:cNvPr>
          <p:cNvSpPr/>
          <p:nvPr/>
        </p:nvSpPr>
        <p:spPr>
          <a:xfrm>
            <a:off x="3315883" y="5958523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79C7836-3D3E-495F-A945-8B27970FA3DC}"/>
              </a:ext>
            </a:extLst>
          </p:cNvPr>
          <p:cNvCxnSpPr/>
          <p:nvPr/>
        </p:nvCxnSpPr>
        <p:spPr>
          <a:xfrm>
            <a:off x="3790863" y="6015038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>
            <a:hlinkClick r:id="rId8" action="ppaction://hlinksldjump"/>
            <a:extLst>
              <a:ext uri="{FF2B5EF4-FFF2-40B4-BE49-F238E27FC236}">
                <a16:creationId xmlns:a16="http://schemas.microsoft.com/office/drawing/2014/main" id="{0EADC341-3EA5-4EE4-8EE7-32414D50B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148" y="6038533"/>
            <a:ext cx="299720" cy="291465"/>
          </a:xfrm>
          <a:prstGeom prst="roundRect">
            <a:avLst/>
          </a:prstGeom>
        </p:spPr>
      </p:pic>
      <p:pic>
        <p:nvPicPr>
          <p:cNvPr id="59" name="图片 58">
            <a:hlinkClick r:id="rId10" action="ppaction://hlinksldjump"/>
            <a:extLst>
              <a:ext uri="{FF2B5EF4-FFF2-40B4-BE49-F238E27FC236}">
                <a16:creationId xmlns:a16="http://schemas.microsoft.com/office/drawing/2014/main" id="{60CD4DCE-2B46-4598-AC3C-B4B9094E33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68688" y="6015038"/>
            <a:ext cx="318135" cy="318770"/>
          </a:xfrm>
          <a:prstGeom prst="ellipse">
            <a:avLst/>
          </a:prstGeom>
        </p:spPr>
      </p:pic>
      <p:sp>
        <p:nvSpPr>
          <p:cNvPr id="60" name="椭圆 59">
            <a:hlinkClick r:id="rId12" action="ppaction://hlinksldjump"/>
            <a:extLst>
              <a:ext uri="{FF2B5EF4-FFF2-40B4-BE49-F238E27FC236}">
                <a16:creationId xmlns:a16="http://schemas.microsoft.com/office/drawing/2014/main" id="{5A11E51E-652D-4B09-A10A-17BF20BB9439}"/>
              </a:ext>
            </a:extLst>
          </p:cNvPr>
          <p:cNvSpPr/>
          <p:nvPr/>
        </p:nvSpPr>
        <p:spPr>
          <a:xfrm>
            <a:off x="7753898" y="6015038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hlinkClick r:id="rId12" action="ppaction://hlinksldjump"/>
            <a:extLst>
              <a:ext uri="{FF2B5EF4-FFF2-40B4-BE49-F238E27FC236}">
                <a16:creationId xmlns:a16="http://schemas.microsoft.com/office/drawing/2014/main" id="{2C5ECF66-860A-474C-B186-54A549B2D701}"/>
              </a:ext>
            </a:extLst>
          </p:cNvPr>
          <p:cNvCxnSpPr/>
          <p:nvPr/>
        </p:nvCxnSpPr>
        <p:spPr>
          <a:xfrm>
            <a:off x="7858038" y="6234113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hlinkClick r:id="rId12" action="ppaction://hlinksldjump"/>
            <a:extLst>
              <a:ext uri="{FF2B5EF4-FFF2-40B4-BE49-F238E27FC236}">
                <a16:creationId xmlns:a16="http://schemas.microsoft.com/office/drawing/2014/main" id="{B54CF261-A3A1-4481-9CCF-42C5C83E3CD9}"/>
              </a:ext>
            </a:extLst>
          </p:cNvPr>
          <p:cNvCxnSpPr/>
          <p:nvPr/>
        </p:nvCxnSpPr>
        <p:spPr>
          <a:xfrm>
            <a:off x="7858038" y="6168073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hlinkClick r:id="rId12" action="ppaction://hlinksldjump"/>
            <a:extLst>
              <a:ext uri="{FF2B5EF4-FFF2-40B4-BE49-F238E27FC236}">
                <a16:creationId xmlns:a16="http://schemas.microsoft.com/office/drawing/2014/main" id="{E9996873-2471-4B94-BFE9-CE5CAF93C82B}"/>
              </a:ext>
            </a:extLst>
          </p:cNvPr>
          <p:cNvCxnSpPr/>
          <p:nvPr/>
        </p:nvCxnSpPr>
        <p:spPr>
          <a:xfrm>
            <a:off x="7858038" y="6106478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hlinkClick r:id="rId13" action="ppaction://hlinksldjump"/>
            <a:extLst>
              <a:ext uri="{FF2B5EF4-FFF2-40B4-BE49-F238E27FC236}">
                <a16:creationId xmlns:a16="http://schemas.microsoft.com/office/drawing/2014/main" id="{5FCD1277-9416-4C12-ABAE-315BB15329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6719" y="6011450"/>
            <a:ext cx="301212" cy="301212"/>
          </a:xfrm>
          <a:prstGeom prst="rect">
            <a:avLst/>
          </a:prstGeom>
        </p:spPr>
      </p:pic>
      <p:pic>
        <p:nvPicPr>
          <p:cNvPr id="65" name="图片 64">
            <a:hlinkClick r:id="rId15" action="ppaction://hlinksldjump"/>
            <a:extLst>
              <a:ext uri="{FF2B5EF4-FFF2-40B4-BE49-F238E27FC236}">
                <a16:creationId xmlns:a16="http://schemas.microsoft.com/office/drawing/2014/main" id="{94394397-C0BF-4CAC-890D-3089A63FAA5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602" y="5992231"/>
            <a:ext cx="335615" cy="335615"/>
          </a:xfrm>
          <a:prstGeom prst="rect">
            <a:avLst/>
          </a:prstGeom>
        </p:spPr>
      </p:pic>
      <p:pic>
        <p:nvPicPr>
          <p:cNvPr id="66" name="图形 27">
            <a:hlinkClick r:id="rId17" action="ppaction://hlinkpres?slideindex=1&amp;slidetitle="/>
            <a:extLst>
              <a:ext uri="{FF2B5EF4-FFF2-40B4-BE49-F238E27FC236}">
                <a16:creationId xmlns:a16="http://schemas.microsoft.com/office/drawing/2014/main" id="{CAB12A8A-AF1D-40C5-8998-CA037B7C243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217" y="6015037"/>
            <a:ext cx="304801" cy="304801"/>
          </a:xfrm>
          <a:prstGeom prst="rect">
            <a:avLst/>
          </a:prstGeom>
        </p:spPr>
      </p:pic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803465-E171-490D-A971-3147CC652326}"/>
              </a:ext>
            </a:extLst>
          </p:cNvPr>
          <p:cNvCxnSpPr/>
          <p:nvPr/>
        </p:nvCxnSpPr>
        <p:spPr>
          <a:xfrm>
            <a:off x="6985996" y="6025198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B655C9F-E0D6-4D1E-838D-0BAA8853DCD9}"/>
              </a:ext>
            </a:extLst>
          </p:cNvPr>
          <p:cNvGrpSpPr/>
          <p:nvPr/>
        </p:nvGrpSpPr>
        <p:grpSpPr>
          <a:xfrm>
            <a:off x="7412113" y="6025198"/>
            <a:ext cx="299717" cy="304800"/>
            <a:chOff x="7418550" y="6389370"/>
            <a:chExt cx="299717" cy="304800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F289220-C076-4E47-B3DC-84709500ED7D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形 69" descr="放大镜">
              <a:hlinkClick r:id="rId19" action="ppaction://hlinksldjump"/>
              <a:extLst>
                <a:ext uri="{FF2B5EF4-FFF2-40B4-BE49-F238E27FC236}">
                  <a16:creationId xmlns:a16="http://schemas.microsoft.com/office/drawing/2014/main" id="{F8FA6E6D-F58A-4A31-9C3F-1347B87CD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41B1FF5-A73E-4326-A592-CABB33E25DB3}"/>
              </a:ext>
            </a:extLst>
          </p:cNvPr>
          <p:cNvGrpSpPr/>
          <p:nvPr/>
        </p:nvGrpSpPr>
        <p:grpSpPr>
          <a:xfrm>
            <a:off x="7043103" y="6038533"/>
            <a:ext cx="264870" cy="281305"/>
            <a:chOff x="7049540" y="6402705"/>
            <a:chExt cx="264870" cy="281305"/>
          </a:xfrm>
        </p:grpSpPr>
        <p:sp>
          <p:nvSpPr>
            <p:cNvPr id="72" name="矩形: 圆角 71">
              <a:hlinkClick r:id="rId22" action="ppaction://hlinksldjump"/>
              <a:extLst>
                <a:ext uri="{FF2B5EF4-FFF2-40B4-BE49-F238E27FC236}">
                  <a16:creationId xmlns:a16="http://schemas.microsoft.com/office/drawing/2014/main" id="{0F308266-D5CC-4E28-8CC8-C1FA324251F6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497D92DD-700A-4EA8-86DF-F3C955893021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F278ABA6-CB57-4E62-B7D9-5523FE480743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5" name="图形 74">
            <a:hlinkClick r:id="rId23" action="ppaction://hlinksldjump"/>
            <a:extLst>
              <a:ext uri="{FF2B5EF4-FFF2-40B4-BE49-F238E27FC236}">
                <a16:creationId xmlns:a16="http://schemas.microsoft.com/office/drawing/2014/main" id="{8928786A-BD99-4240-A245-FA0B96CF84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29784" y="6021594"/>
            <a:ext cx="298244" cy="298244"/>
          </a:xfrm>
          <a:prstGeom prst="rect">
            <a:avLst/>
          </a:prstGeom>
        </p:spPr>
      </p:pic>
      <p:sp>
        <p:nvSpPr>
          <p:cNvPr id="52" name="矩形: 圆角 51">
            <a:hlinkClick r:id="rId2" action="ppaction://hlinksldjump"/>
            <a:extLst>
              <a:ext uri="{FF2B5EF4-FFF2-40B4-BE49-F238E27FC236}">
                <a16:creationId xmlns:a16="http://schemas.microsoft.com/office/drawing/2014/main" id="{FB4F549E-6BE4-49AC-B0BB-C266004AC393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206E962-D287-4D97-8EB7-DBE566E09FA1}"/>
              </a:ext>
            </a:extLst>
          </p:cNvPr>
          <p:cNvGrpSpPr/>
          <p:nvPr/>
        </p:nvGrpSpPr>
        <p:grpSpPr>
          <a:xfrm>
            <a:off x="741680" y="3307956"/>
            <a:ext cx="3054575" cy="1739959"/>
            <a:chOff x="6808900" y="758580"/>
            <a:chExt cx="3054575" cy="17399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764E741-D045-49FF-B11A-A241BBFDA1B4}"/>
                </a:ext>
              </a:extLst>
            </p:cNvPr>
            <p:cNvSpPr/>
            <p:nvPr/>
          </p:nvSpPr>
          <p:spPr>
            <a:xfrm>
              <a:off x="6808900" y="758580"/>
              <a:ext cx="3054575" cy="17399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6ABBA84D-1BBE-4241-8FB6-5D4FB56398DD}"/>
                </a:ext>
              </a:extLst>
            </p:cNvPr>
            <p:cNvGrpSpPr/>
            <p:nvPr/>
          </p:nvGrpSpPr>
          <p:grpSpPr>
            <a:xfrm>
              <a:off x="6972640" y="921103"/>
              <a:ext cx="846135" cy="803525"/>
              <a:chOff x="1026160" y="1137920"/>
              <a:chExt cx="822960" cy="822960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815183E-BFC9-4AE0-BD1C-F477DE7FF04D}"/>
                  </a:ext>
                </a:extLst>
              </p:cNvPr>
              <p:cNvSpPr/>
              <p:nvPr/>
            </p:nvSpPr>
            <p:spPr>
              <a:xfrm>
                <a:off x="1026160" y="1137920"/>
                <a:ext cx="822960" cy="8229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萍方0" panose="020B0300000000000000" pitchFamily="34" charset="-122"/>
                  <a:ea typeface="萍方0" panose="020B0300000000000000" pitchFamily="34" charset="-122"/>
                </a:endParaRPr>
              </a:p>
            </p:txBody>
          </p:sp>
          <p:pic>
            <p:nvPicPr>
              <p:cNvPr id="86" name="图形 85" descr="插头">
                <a:extLst>
                  <a:ext uri="{FF2B5EF4-FFF2-40B4-BE49-F238E27FC236}">
                    <a16:creationId xmlns:a16="http://schemas.microsoft.com/office/drawing/2014/main" id="{0BED0D98-F999-49E1-B116-BBB87B1CA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165860" y="1277620"/>
                <a:ext cx="543560" cy="543560"/>
              </a:xfrm>
              <a:prstGeom prst="rect">
                <a:avLst/>
              </a:prstGeom>
            </p:spPr>
          </p:pic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08F20AEE-62FB-4B73-AD6A-53641F1B6DBB}"/>
                </a:ext>
              </a:extLst>
            </p:cNvPr>
            <p:cNvSpPr txBox="1"/>
            <p:nvPr/>
          </p:nvSpPr>
          <p:spPr>
            <a:xfrm>
              <a:off x="7826395" y="1019281"/>
              <a:ext cx="20370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自定义</a:t>
              </a:r>
              <a:r>
                <a:rPr lang="en-US" altLang="zh-CN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APP</a:t>
              </a:r>
            </a:p>
            <a:p>
              <a:r>
                <a:rPr lang="en-US" altLang="zh-CN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Custom Application</a:t>
              </a:r>
              <a:endParaRPr lang="zh-CN" altLang="en-US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sp>
        <p:nvSpPr>
          <p:cNvPr id="87" name="文本框 86">
            <a:hlinkClick r:id="rId28" action="ppaction://hlinkpres?slideindex=1&amp;slidetitle="/>
            <a:extLst>
              <a:ext uri="{FF2B5EF4-FFF2-40B4-BE49-F238E27FC236}">
                <a16:creationId xmlns:a16="http://schemas.microsoft.com/office/drawing/2014/main" id="{27BF5D38-EA5B-44D3-81B5-1DA602CDF62C}"/>
              </a:ext>
            </a:extLst>
          </p:cNvPr>
          <p:cNvSpPr txBox="1"/>
          <p:nvPr/>
        </p:nvSpPr>
        <p:spPr>
          <a:xfrm>
            <a:off x="1296064" y="4418001"/>
            <a:ext cx="2037080" cy="408623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97000">
                <a:srgbClr val="00B050"/>
              </a:gs>
            </a:gsLst>
            <a:path path="circle">
              <a:fillToRect t="100000" r="100000"/>
            </a:path>
            <a:tileRect l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&gt; </a:t>
            </a:r>
            <a:r>
              <a:rPr lang="zh-CN" altLang="en-US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启动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3718CC19-1192-49E2-873C-15503180E2C8}"/>
              </a:ext>
            </a:extLst>
          </p:cNvPr>
          <p:cNvSpPr/>
          <p:nvPr/>
        </p:nvSpPr>
        <p:spPr>
          <a:xfrm>
            <a:off x="319166" y="833106"/>
            <a:ext cx="4080310" cy="2156640"/>
          </a:xfrm>
          <a:prstGeom prst="roundRect">
            <a:avLst>
              <a:gd name="adj" fmla="val 5036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9" name="加载项 88" title="Web Viewer">
                <a:extLst>
                  <a:ext uri="{FF2B5EF4-FFF2-40B4-BE49-F238E27FC236}">
                    <a16:creationId xmlns:a16="http://schemas.microsoft.com/office/drawing/2014/main" id="{4F65E987-44A9-46E6-9C3C-A1148996C5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6557122"/>
                  </p:ext>
                </p:extLst>
              </p:nvPr>
            </p:nvGraphicFramePr>
            <p:xfrm>
              <a:off x="4563215" y="828048"/>
              <a:ext cx="7549523" cy="50324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9"/>
              </a:graphicData>
            </a:graphic>
          </p:graphicFrame>
        </mc:Choice>
        <mc:Fallback>
          <p:pic>
            <p:nvPicPr>
              <p:cNvPr id="89" name="加载项 88" title="Web Viewer">
                <a:extLst>
                  <a:ext uri="{FF2B5EF4-FFF2-40B4-BE49-F238E27FC236}">
                    <a16:creationId xmlns:a16="http://schemas.microsoft.com/office/drawing/2014/main" id="{4F65E987-44A9-46E6-9C3C-A1148996C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63215" y="828048"/>
                <a:ext cx="7549523" cy="5032448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DCD2888-E8DC-42CC-A34B-1877D50152CA}"/>
              </a:ext>
            </a:extLst>
          </p:cNvPr>
          <p:cNvSpPr/>
          <p:nvPr/>
        </p:nvSpPr>
        <p:spPr>
          <a:xfrm>
            <a:off x="325580" y="828047"/>
            <a:ext cx="1005509" cy="461665"/>
          </a:xfrm>
          <a:prstGeom prst="roundRect">
            <a:avLst>
              <a:gd name="adj" fmla="val 3848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AD</a:t>
            </a:r>
            <a:endParaRPr lang="zh-CN" altLang="en-US" sz="2800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F7C83D6-A825-410C-AE87-5460C0FB16C8}"/>
              </a:ext>
            </a:extLst>
          </p:cNvPr>
          <p:cNvSpPr/>
          <p:nvPr/>
        </p:nvSpPr>
        <p:spPr>
          <a:xfrm>
            <a:off x="436398" y="1435240"/>
            <a:ext cx="39869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</a:rPr>
              <a:t>想要创建你自己的应用吗？</a:t>
            </a:r>
            <a:endParaRPr lang="en-US" altLang="zh-C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</a:rPr>
              <a:t>将创建好的应用发送给</a:t>
            </a:r>
            <a:endParaRPr lang="en-US" altLang="zh-C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  <a:hlinkClick r:id="rId31"/>
              </a:rPr>
              <a:t>f20091219@outlook.com</a:t>
            </a:r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76618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>
            <a:hlinkClick r:id="rId11" action="ppaction://hlinksldjump"/>
            <a:extLst>
              <a:ext uri="{FF2B5EF4-FFF2-40B4-BE49-F238E27FC236}">
                <a16:creationId xmlns:a16="http://schemas.microsoft.com/office/drawing/2014/main" id="{D6BD4FFB-57B8-4CF4-9ADC-C98CB04B08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500"/>
            <a:ext cx="12761594" cy="717839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549C6F4-40FB-41C6-9C84-7C52652FE84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2" r="2226" b="640"/>
          <a:stretch/>
        </p:blipFill>
        <p:spPr>
          <a:xfrm>
            <a:off x="0" y="-8064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0171DB-7752-45E3-918C-D59553BFC980}"/>
              </a:ext>
            </a:extLst>
          </p:cNvPr>
          <p:cNvSpPr txBox="1"/>
          <p:nvPr/>
        </p:nvSpPr>
        <p:spPr>
          <a:xfrm>
            <a:off x="757569" y="1327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便签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CE0DA7D-37A5-4E51-A833-E8EBE70D2C53}"/>
              </a:ext>
            </a:extLst>
          </p:cNvPr>
          <p:cNvSpPr/>
          <p:nvPr/>
        </p:nvSpPr>
        <p:spPr>
          <a:xfrm>
            <a:off x="374646" y="68302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564CBB-4006-4A2C-95BA-516839E73313}"/>
              </a:ext>
            </a:extLst>
          </p:cNvPr>
          <p:cNvSpPr/>
          <p:nvPr/>
        </p:nvSpPr>
        <p:spPr>
          <a:xfrm>
            <a:off x="374647" y="93161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CE4FC8E-FBBD-4320-906B-11500F77966A}"/>
              </a:ext>
            </a:extLst>
          </p:cNvPr>
          <p:cNvSpPr/>
          <p:nvPr/>
        </p:nvSpPr>
        <p:spPr>
          <a:xfrm>
            <a:off x="3043569" y="68302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E7FAB16-0F5D-4A5F-9029-095BD81B65B9}"/>
              </a:ext>
            </a:extLst>
          </p:cNvPr>
          <p:cNvSpPr/>
          <p:nvPr/>
        </p:nvSpPr>
        <p:spPr>
          <a:xfrm>
            <a:off x="3043570" y="93161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5ED77A5-B7FC-43DB-873C-DEE2BDCE7D02}"/>
              </a:ext>
            </a:extLst>
          </p:cNvPr>
          <p:cNvSpPr/>
          <p:nvPr/>
        </p:nvSpPr>
        <p:spPr>
          <a:xfrm>
            <a:off x="5712491" y="68302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1BEB2A-11CC-49A4-A98C-03DF58BE2C5A}"/>
              </a:ext>
            </a:extLst>
          </p:cNvPr>
          <p:cNvSpPr/>
          <p:nvPr/>
        </p:nvSpPr>
        <p:spPr>
          <a:xfrm>
            <a:off x="5712492" y="93161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707C01B-E3BB-4A5C-884A-FA39AB6F7D47}"/>
              </a:ext>
            </a:extLst>
          </p:cNvPr>
          <p:cNvSpPr/>
          <p:nvPr/>
        </p:nvSpPr>
        <p:spPr>
          <a:xfrm>
            <a:off x="8454805" y="68302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87C2A9-B47A-43E2-B9E2-332602A0B78B}"/>
              </a:ext>
            </a:extLst>
          </p:cNvPr>
          <p:cNvSpPr/>
          <p:nvPr/>
        </p:nvSpPr>
        <p:spPr>
          <a:xfrm>
            <a:off x="8454806" y="93161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F82C9BE-BDCC-45CE-9088-4DF2BD141EAB}"/>
              </a:ext>
            </a:extLst>
          </p:cNvPr>
          <p:cNvSpPr/>
          <p:nvPr/>
        </p:nvSpPr>
        <p:spPr>
          <a:xfrm>
            <a:off x="374646" y="3187081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CDE074-E2D4-4E2F-9E6E-B5902734E79A}"/>
              </a:ext>
            </a:extLst>
          </p:cNvPr>
          <p:cNvSpPr/>
          <p:nvPr/>
        </p:nvSpPr>
        <p:spPr>
          <a:xfrm>
            <a:off x="374647" y="3435664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hlinkClick r:id="rId15" action="ppaction://hlinksldjump"/>
            <a:extLst>
              <a:ext uri="{FF2B5EF4-FFF2-40B4-BE49-F238E27FC236}">
                <a16:creationId xmlns:a16="http://schemas.microsoft.com/office/drawing/2014/main" id="{4F7A02FB-96F5-47FB-82FB-BCDBC9776F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2" y="56551"/>
            <a:ext cx="602614" cy="57056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F7B23EB-5C97-4A66-AD2B-CA6674E7F08B}"/>
              </a:ext>
            </a:extLst>
          </p:cNvPr>
          <p:cNvSpPr/>
          <p:nvPr/>
        </p:nvSpPr>
        <p:spPr>
          <a:xfrm>
            <a:off x="3043569" y="3187081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4AE3B9-4889-47B6-A03F-DDCCE936C88E}"/>
              </a:ext>
            </a:extLst>
          </p:cNvPr>
          <p:cNvSpPr/>
          <p:nvPr/>
        </p:nvSpPr>
        <p:spPr>
          <a:xfrm>
            <a:off x="3043570" y="3435664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3F9593F-9723-4F47-8C08-14EC3A388BBC}"/>
              </a:ext>
            </a:extLst>
          </p:cNvPr>
          <p:cNvSpPr/>
          <p:nvPr/>
        </p:nvSpPr>
        <p:spPr>
          <a:xfrm>
            <a:off x="5712490" y="319523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2B899FA-966C-4F61-8B95-AA06763BA45F}"/>
              </a:ext>
            </a:extLst>
          </p:cNvPr>
          <p:cNvSpPr/>
          <p:nvPr/>
        </p:nvSpPr>
        <p:spPr>
          <a:xfrm>
            <a:off x="5712491" y="344382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496466E9-B46C-4A9D-9D4B-A0B7BC18D3FB}"/>
              </a:ext>
            </a:extLst>
          </p:cNvPr>
          <p:cNvSpPr/>
          <p:nvPr/>
        </p:nvSpPr>
        <p:spPr>
          <a:xfrm>
            <a:off x="8454804" y="3195237"/>
            <a:ext cx="2294277" cy="497165"/>
          </a:xfrm>
          <a:prstGeom prst="roundRect">
            <a:avLst>
              <a:gd name="adj" fmla="val 679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1096DC5-EFCF-46E4-9A83-3B888F66E8D8}"/>
              </a:ext>
            </a:extLst>
          </p:cNvPr>
          <p:cNvSpPr/>
          <p:nvPr/>
        </p:nvSpPr>
        <p:spPr>
          <a:xfrm>
            <a:off x="8454805" y="3443820"/>
            <a:ext cx="2294277" cy="1988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流程图: 可选过程 65">
            <a:extLst>
              <a:ext uri="{FF2B5EF4-FFF2-40B4-BE49-F238E27FC236}">
                <a16:creationId xmlns:a16="http://schemas.microsoft.com/office/drawing/2014/main" id="{F1371A2C-65F7-4769-9F6E-CE50A80E27D4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1F46560-6C1A-445C-B38E-AAD1DE5EDF9B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>
            <a:hlinkClick r:id="rId17" action="ppaction://hlinksldjump"/>
            <a:extLst>
              <a:ext uri="{FF2B5EF4-FFF2-40B4-BE49-F238E27FC236}">
                <a16:creationId xmlns:a16="http://schemas.microsoft.com/office/drawing/2014/main" id="{C9849B22-2AAD-4225-88F9-6561B7F914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69" name="图片 68">
            <a:hlinkClick r:id="rId19" action="ppaction://hlinksldjump"/>
            <a:extLst>
              <a:ext uri="{FF2B5EF4-FFF2-40B4-BE49-F238E27FC236}">
                <a16:creationId xmlns:a16="http://schemas.microsoft.com/office/drawing/2014/main" id="{570E64AD-1F13-4000-9641-96CD3AD2828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70" name="椭圆 69">
            <a:hlinkClick r:id="rId21" action="ppaction://hlinksldjump"/>
            <a:extLst>
              <a:ext uri="{FF2B5EF4-FFF2-40B4-BE49-F238E27FC236}">
                <a16:creationId xmlns:a16="http://schemas.microsoft.com/office/drawing/2014/main" id="{9143103A-6DA7-4790-A0EC-D6CDAC7C7C5D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>
            <a:hlinkClick r:id="rId21" action="ppaction://hlinksldjump"/>
            <a:extLst>
              <a:ext uri="{FF2B5EF4-FFF2-40B4-BE49-F238E27FC236}">
                <a16:creationId xmlns:a16="http://schemas.microsoft.com/office/drawing/2014/main" id="{55D3876F-1116-4E1B-8D82-AB6CFE66907D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hlinkClick r:id="rId21" action="ppaction://hlinksldjump"/>
            <a:extLst>
              <a:ext uri="{FF2B5EF4-FFF2-40B4-BE49-F238E27FC236}">
                <a16:creationId xmlns:a16="http://schemas.microsoft.com/office/drawing/2014/main" id="{DF741FB4-FAC5-4BF4-AFD1-1D1BAEDDA007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hlinkClick r:id="rId21" action="ppaction://hlinksldjump"/>
            <a:extLst>
              <a:ext uri="{FF2B5EF4-FFF2-40B4-BE49-F238E27FC236}">
                <a16:creationId xmlns:a16="http://schemas.microsoft.com/office/drawing/2014/main" id="{BBC4CC2E-49CC-4301-B64C-6E8289649288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>
            <a:hlinkClick r:id="rId15" action="ppaction://hlinksldjump"/>
            <a:extLst>
              <a:ext uri="{FF2B5EF4-FFF2-40B4-BE49-F238E27FC236}">
                <a16:creationId xmlns:a16="http://schemas.microsoft.com/office/drawing/2014/main" id="{D5E86977-0AD2-40AC-913E-C84F63B47FA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75" name="图片 74">
            <a:hlinkClick r:id="rId23" action="ppaction://hlinksldjump"/>
            <a:extLst>
              <a:ext uri="{FF2B5EF4-FFF2-40B4-BE49-F238E27FC236}">
                <a16:creationId xmlns:a16="http://schemas.microsoft.com/office/drawing/2014/main" id="{34E6CCB9-0CF2-4F6D-B3F9-5FFD55C4869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76" name="图形 27">
            <a:hlinkClick r:id="rId25" action="ppaction://hlinkpres?slideindex=1&amp;slidetitle="/>
            <a:extLst>
              <a:ext uri="{FF2B5EF4-FFF2-40B4-BE49-F238E27FC236}">
                <a16:creationId xmlns:a16="http://schemas.microsoft.com/office/drawing/2014/main" id="{E05C5C98-ED05-40B5-B69C-B8040F1AB578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DD1D11E0-62BC-421A-9C7D-ADBFF764AB7C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A78332D-8269-4BAC-A6E3-D1E98DEB6EFF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8BCBA74-10F0-4D6A-BA33-789442B899E9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形 79" descr="放大镜">
              <a:hlinkClick r:id="rId27" action="ppaction://hlinksldjump"/>
              <a:extLst>
                <a:ext uri="{FF2B5EF4-FFF2-40B4-BE49-F238E27FC236}">
                  <a16:creationId xmlns:a16="http://schemas.microsoft.com/office/drawing/2014/main" id="{20A7B514-9682-44E7-A8B3-60CDA234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E0734A6-3356-42DA-AD3F-E3A9E98686DA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82" name="矩形: 圆角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396387-DF45-4521-8020-93268EF2511D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8183C59-C346-43A0-B715-D8B1C8ACC0C6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748F5F27-5D83-4B7F-A29F-D54542005784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5" name="图形 84">
            <a:hlinkClick r:id="rId31" action="ppaction://hlinksldjump"/>
            <a:extLst>
              <a:ext uri="{FF2B5EF4-FFF2-40B4-BE49-F238E27FC236}">
                <a16:creationId xmlns:a16="http://schemas.microsoft.com/office/drawing/2014/main" id="{31DBE821-1801-4FEC-909E-CC474C82A63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51" name="矩形: 圆角 50">
            <a:hlinkClick r:id="rId11" action="ppaction://hlinksldjump"/>
            <a:extLst>
              <a:ext uri="{FF2B5EF4-FFF2-40B4-BE49-F238E27FC236}">
                <a16:creationId xmlns:a16="http://schemas.microsoft.com/office/drawing/2014/main" id="{FB6F33EF-07F4-47EA-98AB-CDA7F92F1C7F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265" name="TextBox2" r:id="rId2" imgW="2293560" imgH="1927800"/>
        </mc:Choice>
        <mc:Fallback>
          <p:control name="TextBox2" r:id="rId2" imgW="2293560" imgH="1927800">
            <p:pic>
              <p:nvPicPr>
                <p:cNvPr id="9" name="TextBox2">
                  <a:extLst>
                    <a:ext uri="{FF2B5EF4-FFF2-40B4-BE49-F238E27FC236}">
                      <a16:creationId xmlns:a16="http://schemas.microsoft.com/office/drawing/2014/main" id="{B98A181E-6958-4D4C-8057-1479D00540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4647" y="93161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66" name="TextBox1" r:id="rId3" imgW="2293560" imgH="1927800"/>
        </mc:Choice>
        <mc:Fallback>
          <p:control name="TextBox1" r:id="rId3" imgW="2293560" imgH="1927800">
            <p:pic>
              <p:nvPicPr>
                <p:cNvPr id="24" name="TextBox1">
                  <a:extLst>
                    <a:ext uri="{FF2B5EF4-FFF2-40B4-BE49-F238E27FC236}">
                      <a16:creationId xmlns:a16="http://schemas.microsoft.com/office/drawing/2014/main" id="{67E8894F-9EE3-47AD-AEE0-49B377D85E9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3570" y="93161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67" name="TextBox3" r:id="rId4" imgW="2293560" imgH="1927800"/>
        </mc:Choice>
        <mc:Fallback>
          <p:control name="TextBox3" r:id="rId4" imgW="2293560" imgH="1927800">
            <p:pic>
              <p:nvPicPr>
                <p:cNvPr id="27" name="TextBox3">
                  <a:extLst>
                    <a:ext uri="{FF2B5EF4-FFF2-40B4-BE49-F238E27FC236}">
                      <a16:creationId xmlns:a16="http://schemas.microsoft.com/office/drawing/2014/main" id="{F6D25C83-BC3D-44BB-BC67-A3177902501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2492" y="93161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68" name="TextBox4" r:id="rId5" imgW="2293560" imgH="1927800"/>
        </mc:Choice>
        <mc:Fallback>
          <p:control name="TextBox4" r:id="rId5" imgW="2293560" imgH="1927800">
            <p:pic>
              <p:nvPicPr>
                <p:cNvPr id="30" name="TextBox4">
                  <a:extLst>
                    <a:ext uri="{FF2B5EF4-FFF2-40B4-BE49-F238E27FC236}">
                      <a16:creationId xmlns:a16="http://schemas.microsoft.com/office/drawing/2014/main" id="{F78A9F50-98B3-4829-8443-A5EACAD7046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54806" y="93161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69" name="TextBox5" r:id="rId6" imgW="2293560" imgH="1927800"/>
        </mc:Choice>
        <mc:Fallback>
          <p:control name="TextBox5" r:id="rId6" imgW="2293560" imgH="1927800">
            <p:pic>
              <p:nvPicPr>
                <p:cNvPr id="35" name="TextBox5">
                  <a:extLst>
                    <a:ext uri="{FF2B5EF4-FFF2-40B4-BE49-F238E27FC236}">
                      <a16:creationId xmlns:a16="http://schemas.microsoft.com/office/drawing/2014/main" id="{E9CDAA41-D39A-4B73-876E-FCD3FA66243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4647" y="3435664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70" name="TextBox6" r:id="rId7" imgW="2293560" imgH="1927800"/>
        </mc:Choice>
        <mc:Fallback>
          <p:control name="TextBox6" r:id="rId7" imgW="2293560" imgH="1927800">
            <p:pic>
              <p:nvPicPr>
                <p:cNvPr id="32" name="TextBox6">
                  <a:extLst>
                    <a:ext uri="{FF2B5EF4-FFF2-40B4-BE49-F238E27FC236}">
                      <a16:creationId xmlns:a16="http://schemas.microsoft.com/office/drawing/2014/main" id="{B0974444-398C-4287-8D0B-82D4B219818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3570" y="3435664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71" name="TextBox7" r:id="rId8" imgW="2293560" imgH="1927800"/>
        </mc:Choice>
        <mc:Fallback>
          <p:control name="TextBox7" r:id="rId8" imgW="2293560" imgH="1927800">
            <p:pic>
              <p:nvPicPr>
                <p:cNvPr id="39" name="TextBox7">
                  <a:extLst>
                    <a:ext uri="{FF2B5EF4-FFF2-40B4-BE49-F238E27FC236}">
                      <a16:creationId xmlns:a16="http://schemas.microsoft.com/office/drawing/2014/main" id="{A1B7E5FA-F949-4B8F-972B-6D767737E5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2491" y="344382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72" name="TextBox8" r:id="rId9" imgW="2293560" imgH="1927800"/>
        </mc:Choice>
        <mc:Fallback>
          <p:control name="TextBox8" r:id="rId9" imgW="2293560" imgH="1927800">
            <p:pic>
              <p:nvPicPr>
                <p:cNvPr id="42" name="TextBox8">
                  <a:extLst>
                    <a:ext uri="{FF2B5EF4-FFF2-40B4-BE49-F238E27FC236}">
                      <a16:creationId xmlns:a16="http://schemas.microsoft.com/office/drawing/2014/main" id="{CD84F5E8-FEB2-4304-AD05-CFA4F079B8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54805" y="3443820"/>
                  <a:ext cx="2294277" cy="1925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588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hlinkClick r:id="rId2" action="ppaction://hlinksldjump"/>
            <a:extLst>
              <a:ext uri="{FF2B5EF4-FFF2-40B4-BE49-F238E27FC236}">
                <a16:creationId xmlns:a16="http://schemas.microsoft.com/office/drawing/2014/main" id="{B0F5E4A7-1D88-4323-9875-4A32C5D51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93CEB4D-D8A3-4061-B312-227988ABB7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2" r="2226" b="640"/>
          <a:stretch/>
        </p:blipFill>
        <p:spPr>
          <a:xfrm>
            <a:off x="0" y="-8064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加载项 3" title="Web Viewer">
                <a:extLst>
                  <a:ext uri="{FF2B5EF4-FFF2-40B4-BE49-F238E27FC236}">
                    <a16:creationId xmlns:a16="http://schemas.microsoft.com/office/drawing/2014/main" id="{C05B57B1-B98F-48AF-8223-BC2BD3947B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519106"/>
                  </p:ext>
                </p:extLst>
              </p:nvPr>
            </p:nvGraphicFramePr>
            <p:xfrm>
              <a:off x="944880" y="636"/>
              <a:ext cx="11247120" cy="613009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4" name="加载项 3" title="Web Viewer">
                <a:extLst>
                  <a:ext uri="{FF2B5EF4-FFF2-40B4-BE49-F238E27FC236}">
                    <a16:creationId xmlns:a16="http://schemas.microsoft.com/office/drawing/2014/main" id="{C05B57B1-B98F-48AF-8223-BC2BD3947B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80" y="636"/>
                <a:ext cx="11247120" cy="613009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hlinkClick r:id="rId8" action="ppaction://hlinksldjump"/>
            <a:extLst>
              <a:ext uri="{FF2B5EF4-FFF2-40B4-BE49-F238E27FC236}">
                <a16:creationId xmlns:a16="http://schemas.microsoft.com/office/drawing/2014/main" id="{050D296D-510C-4B67-AF74-4EBABE6E5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9" y="85532"/>
            <a:ext cx="938752" cy="950788"/>
          </a:xfrm>
          <a:prstGeom prst="rect">
            <a:avLst/>
          </a:prstGeom>
        </p:spPr>
      </p:pic>
      <p:sp>
        <p:nvSpPr>
          <p:cNvPr id="49" name="流程图: 可选过程 48">
            <a:extLst>
              <a:ext uri="{FF2B5EF4-FFF2-40B4-BE49-F238E27FC236}">
                <a16:creationId xmlns:a16="http://schemas.microsoft.com/office/drawing/2014/main" id="{86AD97D4-8A2A-467E-9D9B-4B2F21644AAB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E7965D8-C15B-4AFE-BEC7-69801C9DCD64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hlinkClick r:id="rId10" action="ppaction://hlinksldjump"/>
            <a:extLst>
              <a:ext uri="{FF2B5EF4-FFF2-40B4-BE49-F238E27FC236}">
                <a16:creationId xmlns:a16="http://schemas.microsoft.com/office/drawing/2014/main" id="{D43AD72C-4482-4286-911E-51F450701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52" name="图片 51">
            <a:hlinkClick r:id="rId12" action="ppaction://hlinksldjump"/>
            <a:extLst>
              <a:ext uri="{FF2B5EF4-FFF2-40B4-BE49-F238E27FC236}">
                <a16:creationId xmlns:a16="http://schemas.microsoft.com/office/drawing/2014/main" id="{6424E294-C225-4708-98E2-F102CB3DF6D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53" name="椭圆 52">
            <a:hlinkClick r:id="rId14" action="ppaction://hlinksldjump"/>
            <a:extLst>
              <a:ext uri="{FF2B5EF4-FFF2-40B4-BE49-F238E27FC236}">
                <a16:creationId xmlns:a16="http://schemas.microsoft.com/office/drawing/2014/main" id="{629E9399-756B-41BC-988F-9F6700ED2BF8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hlinkClick r:id="rId14" action="ppaction://hlinksldjump"/>
            <a:extLst>
              <a:ext uri="{FF2B5EF4-FFF2-40B4-BE49-F238E27FC236}">
                <a16:creationId xmlns:a16="http://schemas.microsoft.com/office/drawing/2014/main" id="{2D99D05D-6715-4217-9D39-DBD76B3B3384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hlinkClick r:id="rId14" action="ppaction://hlinksldjump"/>
            <a:extLst>
              <a:ext uri="{FF2B5EF4-FFF2-40B4-BE49-F238E27FC236}">
                <a16:creationId xmlns:a16="http://schemas.microsoft.com/office/drawing/2014/main" id="{CCA88705-72A6-4AF5-96FC-F6688827EA9D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hlinkClick r:id="rId14" action="ppaction://hlinksldjump"/>
            <a:extLst>
              <a:ext uri="{FF2B5EF4-FFF2-40B4-BE49-F238E27FC236}">
                <a16:creationId xmlns:a16="http://schemas.microsoft.com/office/drawing/2014/main" id="{9D3040FD-26A4-4EE5-B7E1-7A9E51F97796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hlinkClick r:id="rId15" action="ppaction://hlinksldjump"/>
            <a:extLst>
              <a:ext uri="{FF2B5EF4-FFF2-40B4-BE49-F238E27FC236}">
                <a16:creationId xmlns:a16="http://schemas.microsoft.com/office/drawing/2014/main" id="{4A8FCA2A-14ED-46E7-A264-ACA9DA37F37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58" name="图片 57">
            <a:hlinkClick r:id="rId8" action="ppaction://hlinksldjump"/>
            <a:extLst>
              <a:ext uri="{FF2B5EF4-FFF2-40B4-BE49-F238E27FC236}">
                <a16:creationId xmlns:a16="http://schemas.microsoft.com/office/drawing/2014/main" id="{F5AF3698-F797-4103-83C2-39D05F1C08F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59" name="图形 27">
            <a:hlinkClick r:id="rId18" action="ppaction://hlinkpres?slideindex=1&amp;slidetitle="/>
            <a:extLst>
              <a:ext uri="{FF2B5EF4-FFF2-40B4-BE49-F238E27FC236}">
                <a16:creationId xmlns:a16="http://schemas.microsoft.com/office/drawing/2014/main" id="{B2FD0E16-6CA1-45CA-AC43-3E119DDB730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FDEFF8C-3331-4710-9BA2-2A65FEC51B33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FA7AAF3-EB39-4DAD-A271-9F6F5CE904D8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33C83114-579D-4294-A6D0-CAAC4431B65E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形 62" descr="放大镜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7A79EB-C052-44AC-A805-0976A258C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68B1588-9458-4E64-8467-9B20E8BA03A2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65" name="矩形: 圆角 6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A874F42-53F1-4E40-AC1D-C54DAEB15177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F16988CD-0B97-4B00-9E7B-EF10C6ACD090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96277EF8-8590-4ACD-BE56-BFA567B374BC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8" name="图形 67">
            <a:hlinkClick r:id="rId24" action="ppaction://hlinksldjump"/>
            <a:extLst>
              <a:ext uri="{FF2B5EF4-FFF2-40B4-BE49-F238E27FC236}">
                <a16:creationId xmlns:a16="http://schemas.microsoft.com/office/drawing/2014/main" id="{03376E7D-F0C1-4131-9D46-7670A439523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27" name="矩形: 圆角 26">
            <a:hlinkClick r:id="rId2" action="ppaction://hlinksldjump"/>
            <a:extLst>
              <a:ext uri="{FF2B5EF4-FFF2-40B4-BE49-F238E27FC236}">
                <a16:creationId xmlns:a16="http://schemas.microsoft.com/office/drawing/2014/main" id="{7B4077A9-C58B-40E0-96DC-0C32407FC017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880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hlinkClick r:id="rId4" action="ppaction://hlinksldjump"/>
            <a:extLst>
              <a:ext uri="{FF2B5EF4-FFF2-40B4-BE49-F238E27FC236}">
                <a16:creationId xmlns:a16="http://schemas.microsoft.com/office/drawing/2014/main" id="{B0F5E4A7-1D88-4323-9875-4A32C5D51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93CEB4D-D8A3-4061-B312-227988ABB7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2" r="2226" b="640"/>
          <a:stretch/>
        </p:blipFill>
        <p:spPr>
          <a:xfrm>
            <a:off x="0" y="-24320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流程图: 可选过程 48">
            <a:extLst>
              <a:ext uri="{FF2B5EF4-FFF2-40B4-BE49-F238E27FC236}">
                <a16:creationId xmlns:a16="http://schemas.microsoft.com/office/drawing/2014/main" id="{86AD97D4-8A2A-467E-9D9B-4B2F21644AAB}"/>
              </a:ext>
            </a:extLst>
          </p:cNvPr>
          <p:cNvSpPr/>
          <p:nvPr/>
        </p:nvSpPr>
        <p:spPr>
          <a:xfrm>
            <a:off x="3322320" y="6322695"/>
            <a:ext cx="4820920" cy="431800"/>
          </a:xfrm>
          <a:prstGeom prst="flowChartAlternateProcess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E7965D8-C15B-4AFE-BEC7-69801C9DCD64}"/>
              </a:ext>
            </a:extLst>
          </p:cNvPr>
          <p:cNvCxnSpPr/>
          <p:nvPr/>
        </p:nvCxnSpPr>
        <p:spPr>
          <a:xfrm>
            <a:off x="3797300" y="637921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hlinkClick r:id="rId8" action="ppaction://hlinksldjump"/>
            <a:extLst>
              <a:ext uri="{FF2B5EF4-FFF2-40B4-BE49-F238E27FC236}">
                <a16:creationId xmlns:a16="http://schemas.microsoft.com/office/drawing/2014/main" id="{D43AD72C-4482-4286-911E-51F450701E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0585" y="6402705"/>
            <a:ext cx="299720" cy="291465"/>
          </a:xfrm>
          <a:prstGeom prst="roundRect">
            <a:avLst/>
          </a:prstGeom>
        </p:spPr>
      </p:pic>
      <p:pic>
        <p:nvPicPr>
          <p:cNvPr id="52" name="图片 51">
            <a:hlinkClick r:id="rId10" action="ppaction://hlinksldjump"/>
            <a:extLst>
              <a:ext uri="{FF2B5EF4-FFF2-40B4-BE49-F238E27FC236}">
                <a16:creationId xmlns:a16="http://schemas.microsoft.com/office/drawing/2014/main" id="{6424E294-C225-4708-98E2-F102CB3DF6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4175125" y="6379210"/>
            <a:ext cx="318135" cy="318770"/>
          </a:xfrm>
          <a:prstGeom prst="ellipse">
            <a:avLst/>
          </a:prstGeom>
        </p:spPr>
      </p:pic>
      <p:sp>
        <p:nvSpPr>
          <p:cNvPr id="53" name="椭圆 52">
            <a:hlinkClick r:id="rId12" action="ppaction://hlinksldjump"/>
            <a:extLst>
              <a:ext uri="{FF2B5EF4-FFF2-40B4-BE49-F238E27FC236}">
                <a16:creationId xmlns:a16="http://schemas.microsoft.com/office/drawing/2014/main" id="{629E9399-756B-41BC-988F-9F6700ED2BF8}"/>
              </a:ext>
            </a:extLst>
          </p:cNvPr>
          <p:cNvSpPr/>
          <p:nvPr/>
        </p:nvSpPr>
        <p:spPr>
          <a:xfrm>
            <a:off x="7760335" y="637921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hlinkClick r:id="rId12" action="ppaction://hlinksldjump"/>
            <a:extLst>
              <a:ext uri="{FF2B5EF4-FFF2-40B4-BE49-F238E27FC236}">
                <a16:creationId xmlns:a16="http://schemas.microsoft.com/office/drawing/2014/main" id="{2D99D05D-6715-4217-9D39-DBD76B3B3384}"/>
              </a:ext>
            </a:extLst>
          </p:cNvPr>
          <p:cNvCxnSpPr/>
          <p:nvPr/>
        </p:nvCxnSpPr>
        <p:spPr>
          <a:xfrm>
            <a:off x="7864475" y="659828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hlinkClick r:id="rId12" action="ppaction://hlinksldjump"/>
            <a:extLst>
              <a:ext uri="{FF2B5EF4-FFF2-40B4-BE49-F238E27FC236}">
                <a16:creationId xmlns:a16="http://schemas.microsoft.com/office/drawing/2014/main" id="{CCA88705-72A6-4AF5-96FC-F6688827EA9D}"/>
              </a:ext>
            </a:extLst>
          </p:cNvPr>
          <p:cNvCxnSpPr/>
          <p:nvPr/>
        </p:nvCxnSpPr>
        <p:spPr>
          <a:xfrm>
            <a:off x="7864475" y="6532245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hlinkClick r:id="rId12" action="ppaction://hlinksldjump"/>
            <a:extLst>
              <a:ext uri="{FF2B5EF4-FFF2-40B4-BE49-F238E27FC236}">
                <a16:creationId xmlns:a16="http://schemas.microsoft.com/office/drawing/2014/main" id="{9D3040FD-26A4-4EE5-B7E1-7A9E51F97796}"/>
              </a:ext>
            </a:extLst>
          </p:cNvPr>
          <p:cNvCxnSpPr/>
          <p:nvPr/>
        </p:nvCxnSpPr>
        <p:spPr>
          <a:xfrm>
            <a:off x="7864475" y="6470650"/>
            <a:ext cx="96520" cy="127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hlinkClick r:id="rId13" action="ppaction://hlinksldjump"/>
            <a:extLst>
              <a:ext uri="{FF2B5EF4-FFF2-40B4-BE49-F238E27FC236}">
                <a16:creationId xmlns:a16="http://schemas.microsoft.com/office/drawing/2014/main" id="{4A8FCA2A-14ED-46E7-A264-ACA9DA37F37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156" y="6375622"/>
            <a:ext cx="301212" cy="301212"/>
          </a:xfrm>
          <a:prstGeom prst="rect">
            <a:avLst/>
          </a:prstGeom>
        </p:spPr>
      </p:pic>
      <p:pic>
        <p:nvPicPr>
          <p:cNvPr id="58" name="图片 57">
            <a:hlinkClick r:id="rId15" action="ppaction://hlinksldjump"/>
            <a:extLst>
              <a:ext uri="{FF2B5EF4-FFF2-40B4-BE49-F238E27FC236}">
                <a16:creationId xmlns:a16="http://schemas.microsoft.com/office/drawing/2014/main" id="{F5AF3698-F797-4103-83C2-39D05F1C08F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039" y="6356403"/>
            <a:ext cx="335615" cy="335615"/>
          </a:xfrm>
          <a:prstGeom prst="rect">
            <a:avLst/>
          </a:prstGeom>
        </p:spPr>
      </p:pic>
      <p:pic>
        <p:nvPicPr>
          <p:cNvPr id="59" name="图形 27">
            <a:hlinkClick r:id="rId17" action="ppaction://hlinkpres?slideindex=1&amp;slidetitle="/>
            <a:extLst>
              <a:ext uri="{FF2B5EF4-FFF2-40B4-BE49-F238E27FC236}">
                <a16:creationId xmlns:a16="http://schemas.microsoft.com/office/drawing/2014/main" id="{B2FD0E16-6CA1-45CA-AC43-3E119DDB73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654" y="6379209"/>
            <a:ext cx="304801" cy="304801"/>
          </a:xfrm>
          <a:prstGeom prst="rect">
            <a:avLst/>
          </a:prstGeom>
        </p:spPr>
      </p:pic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FDEFF8C-3331-4710-9BA2-2A65FEC51B33}"/>
              </a:ext>
            </a:extLst>
          </p:cNvPr>
          <p:cNvCxnSpPr/>
          <p:nvPr/>
        </p:nvCxnSpPr>
        <p:spPr>
          <a:xfrm>
            <a:off x="6992433" y="6389370"/>
            <a:ext cx="0" cy="31496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FA7AAF3-EB39-4DAD-A271-9F6F5CE904D8}"/>
              </a:ext>
            </a:extLst>
          </p:cNvPr>
          <p:cNvGrpSpPr/>
          <p:nvPr/>
        </p:nvGrpSpPr>
        <p:grpSpPr>
          <a:xfrm>
            <a:off x="7418550" y="6389370"/>
            <a:ext cx="299717" cy="304800"/>
            <a:chOff x="7418550" y="6389370"/>
            <a:chExt cx="299717" cy="3048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33C83114-579D-4294-A6D0-CAAC4431B65E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形 62" descr="放大镜">
              <a:hlinkClick r:id="rId19" action="ppaction://hlinksldjump"/>
              <a:extLst>
                <a:ext uri="{FF2B5EF4-FFF2-40B4-BE49-F238E27FC236}">
                  <a16:creationId xmlns:a16="http://schemas.microsoft.com/office/drawing/2014/main" id="{467A79EB-C052-44AC-A805-0976A258C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68B1588-9458-4E64-8467-9B20E8BA03A2}"/>
              </a:ext>
            </a:extLst>
          </p:cNvPr>
          <p:cNvGrpSpPr/>
          <p:nvPr/>
        </p:nvGrpSpPr>
        <p:grpSpPr>
          <a:xfrm>
            <a:off x="7049540" y="6402705"/>
            <a:ext cx="264870" cy="281305"/>
            <a:chOff x="7049540" y="6402705"/>
            <a:chExt cx="264870" cy="281305"/>
          </a:xfrm>
        </p:grpSpPr>
        <p:sp>
          <p:nvSpPr>
            <p:cNvPr id="65" name="矩形: 圆角 6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A874F42-53F1-4E40-AC1D-C54DAEB15177}"/>
                </a:ext>
              </a:extLst>
            </p:cNvPr>
            <p:cNvSpPr/>
            <p:nvPr/>
          </p:nvSpPr>
          <p:spPr>
            <a:xfrm>
              <a:off x="7053072" y="6402705"/>
              <a:ext cx="261338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F16988CD-0B97-4B00-9E7B-EF10C6ACD090}"/>
                </a:ext>
              </a:extLst>
            </p:cNvPr>
            <p:cNvSpPr/>
            <p:nvPr/>
          </p:nvSpPr>
          <p:spPr>
            <a:xfrm>
              <a:off x="7049540" y="6555740"/>
              <a:ext cx="177984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96277EF8-8590-4ACD-BE56-BFA567B374BC}"/>
                </a:ext>
              </a:extLst>
            </p:cNvPr>
            <p:cNvSpPr/>
            <p:nvPr/>
          </p:nvSpPr>
          <p:spPr>
            <a:xfrm>
              <a:off x="7232947" y="6555740"/>
              <a:ext cx="81463" cy="12827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BD5E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8" name="图形 67">
            <a:hlinkClick r:id="rId23" action="ppaction://hlinksldjump"/>
            <a:extLst>
              <a:ext uri="{FF2B5EF4-FFF2-40B4-BE49-F238E27FC236}">
                <a16:creationId xmlns:a16="http://schemas.microsoft.com/office/drawing/2014/main" id="{03376E7D-F0C1-4131-9D46-7670A43952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36221" y="6385766"/>
            <a:ext cx="298244" cy="298244"/>
          </a:xfrm>
          <a:prstGeom prst="rect">
            <a:avLst/>
          </a:prstGeom>
        </p:spPr>
      </p:pic>
      <p:sp>
        <p:nvSpPr>
          <p:cNvPr id="27" name="矩形: 圆角 26">
            <a:hlinkClick r:id="rId4" action="ppaction://hlinksldjump"/>
            <a:extLst>
              <a:ext uri="{FF2B5EF4-FFF2-40B4-BE49-F238E27FC236}">
                <a16:creationId xmlns:a16="http://schemas.microsoft.com/office/drawing/2014/main" id="{7B4077A9-C58B-40E0-96DC-0C32407FC017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B3E6EE-1C66-4F2B-AABC-5B383A53E94B}"/>
              </a:ext>
            </a:extLst>
          </p:cNvPr>
          <p:cNvSpPr txBox="1"/>
          <p:nvPr/>
        </p:nvSpPr>
        <p:spPr>
          <a:xfrm>
            <a:off x="757569" y="1327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 Music</a:t>
            </a:r>
            <a:endParaRPr lang="zh-CN" altLang="en-US" sz="2400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9021156-E5D6-49C8-A6DE-C7DE2FE8A72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809" y="56551"/>
            <a:ext cx="570560" cy="5705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7A8506-E186-4750-A90F-FDF09CB0F2B5}"/>
              </a:ext>
            </a:extLst>
          </p:cNvPr>
          <p:cNvSpPr txBox="1"/>
          <p:nvPr/>
        </p:nvSpPr>
        <p:spPr>
          <a:xfrm>
            <a:off x="5132291" y="1595527"/>
            <a:ext cx="609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abcdefu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(feat. Royal &amp; the Serpent)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6eo2c-86s1f">
            <a:hlinkClick r:id="" action="ppaction://media"/>
            <a:extLst>
              <a:ext uri="{FF2B5EF4-FFF2-40B4-BE49-F238E27FC236}">
                <a16:creationId xmlns:a16="http://schemas.microsoft.com/office/drawing/2014/main" id="{D89C39EA-65BE-4117-9170-50EBF8855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7283140" y="3039745"/>
            <a:ext cx="1169680" cy="116968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EE027AC-4476-4E1D-AA7C-7758A739842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09" y="1595527"/>
            <a:ext cx="1706473" cy="170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810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6A01202-6599-4596-98D8-F7E577D5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500"/>
            <a:ext cx="12761594" cy="7178397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49EB8D4-7075-46C7-A822-632ECE7302CE}"/>
              </a:ext>
            </a:extLst>
          </p:cNvPr>
          <p:cNvSpPr/>
          <p:nvPr/>
        </p:nvSpPr>
        <p:spPr>
          <a:xfrm>
            <a:off x="3571573" y="721752"/>
            <a:ext cx="828304" cy="8054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316F92C-CFB3-43C7-9CAA-A5885A8F30E0}"/>
              </a:ext>
            </a:extLst>
          </p:cNvPr>
          <p:cNvSpPr/>
          <p:nvPr/>
        </p:nvSpPr>
        <p:spPr>
          <a:xfrm>
            <a:off x="1389529" y="721752"/>
            <a:ext cx="828304" cy="8054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36" y="721752"/>
            <a:ext cx="828304" cy="805491"/>
          </a:xfrm>
          <a:prstGeom prst="roundRect">
            <a:avLst/>
          </a:prstGeom>
        </p:spPr>
      </p:pic>
      <p:sp>
        <p:nvSpPr>
          <p:cNvPr id="26" name="矩形: 圆角 25">
            <a:hlinkClick r:id="rId6" action="ppaction://hlinksldjump"/>
            <a:extLst>
              <a:ext uri="{FF2B5EF4-FFF2-40B4-BE49-F238E27FC236}">
                <a16:creationId xmlns:a16="http://schemas.microsoft.com/office/drawing/2014/main" id="{84B9F633-01CA-42F1-B5FF-DD59548ED8D5}"/>
              </a:ext>
            </a:extLst>
          </p:cNvPr>
          <p:cNvSpPr/>
          <p:nvPr/>
        </p:nvSpPr>
        <p:spPr>
          <a:xfrm>
            <a:off x="5359292" y="132688"/>
            <a:ext cx="1473416" cy="778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hlinkClick r:id="rId7" action="ppaction://hlinksldjump"/>
            <a:extLst>
              <a:ext uri="{FF2B5EF4-FFF2-40B4-BE49-F238E27FC236}">
                <a16:creationId xmlns:a16="http://schemas.microsoft.com/office/drawing/2014/main" id="{36C2B743-3C47-4433-A62A-7619E42757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2423414" y="660149"/>
            <a:ext cx="991431" cy="993410"/>
          </a:xfrm>
          <a:prstGeom prst="ellipse">
            <a:avLst/>
          </a:prstGeom>
        </p:spPr>
      </p:pic>
      <p:pic>
        <p:nvPicPr>
          <p:cNvPr id="14" name="图片 13">
            <a:hlinkClick r:id="rId9" action="ppaction://hlinksldjump"/>
            <a:extLst>
              <a:ext uri="{FF2B5EF4-FFF2-40B4-BE49-F238E27FC236}">
                <a16:creationId xmlns:a16="http://schemas.microsoft.com/office/drawing/2014/main" id="{EC46C98C-AF2C-418E-ABDE-9396D8798B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4060" y="660149"/>
            <a:ext cx="980833" cy="980833"/>
          </a:xfrm>
          <a:prstGeom prst="rect">
            <a:avLst/>
          </a:prstGeom>
        </p:spPr>
      </p:pic>
      <p:pic>
        <p:nvPicPr>
          <p:cNvPr id="15" name="图形 14" descr="无线">
            <a:extLst>
              <a:ext uri="{FF2B5EF4-FFF2-40B4-BE49-F238E27FC236}">
                <a16:creationId xmlns:a16="http://schemas.microsoft.com/office/drawing/2014/main" id="{A48C3A78-4C55-437D-8D89-1BE4761563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54607" y="132686"/>
            <a:ext cx="445781" cy="445781"/>
          </a:xfrm>
          <a:prstGeom prst="rect">
            <a:avLst/>
          </a:prstGeom>
        </p:spPr>
      </p:pic>
      <p:pic>
        <p:nvPicPr>
          <p:cNvPr id="16" name="图形 15" descr="满电量电池">
            <a:extLst>
              <a:ext uri="{FF2B5EF4-FFF2-40B4-BE49-F238E27FC236}">
                <a16:creationId xmlns:a16="http://schemas.microsoft.com/office/drawing/2014/main" id="{EF61A5C7-EB3A-49F8-997A-65E76D7898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732" y="132687"/>
            <a:ext cx="445781" cy="445781"/>
          </a:xfrm>
          <a:prstGeom prst="rect">
            <a:avLst/>
          </a:prstGeom>
        </p:spPr>
      </p:pic>
      <p:pic>
        <p:nvPicPr>
          <p:cNvPr id="17" name="图形 16" descr="音量">
            <a:extLst>
              <a:ext uri="{FF2B5EF4-FFF2-40B4-BE49-F238E27FC236}">
                <a16:creationId xmlns:a16="http://schemas.microsoft.com/office/drawing/2014/main" id="{E566C115-2823-4F1A-B602-FEF71014B4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55293" y="132687"/>
            <a:ext cx="445781" cy="445781"/>
          </a:xfrm>
          <a:prstGeom prst="rect">
            <a:avLst/>
          </a:prstGeom>
        </p:spPr>
      </p:pic>
      <p:pic>
        <p:nvPicPr>
          <p:cNvPr id="18" name="图形 17" descr="信号">
            <a:extLst>
              <a:ext uri="{FF2B5EF4-FFF2-40B4-BE49-F238E27FC236}">
                <a16:creationId xmlns:a16="http://schemas.microsoft.com/office/drawing/2014/main" id="{18D7BA97-DECC-49B6-9447-8020C19923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59168" y="132688"/>
            <a:ext cx="445781" cy="445781"/>
          </a:xfrm>
          <a:prstGeom prst="rect">
            <a:avLst/>
          </a:prstGeom>
        </p:spPr>
      </p:pic>
      <p:pic>
        <p:nvPicPr>
          <p:cNvPr id="19" name="图形 18" descr="游戏控制器">
            <a:extLst>
              <a:ext uri="{FF2B5EF4-FFF2-40B4-BE49-F238E27FC236}">
                <a16:creationId xmlns:a16="http://schemas.microsoft.com/office/drawing/2014/main" id="{B80CF5B1-0D11-44BD-82E8-A31AFEF4E4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27398" y="132686"/>
            <a:ext cx="478237" cy="478237"/>
          </a:xfrm>
          <a:prstGeom prst="rect">
            <a:avLst/>
          </a:prstGeom>
        </p:spPr>
      </p:pic>
      <p:pic>
        <p:nvPicPr>
          <p:cNvPr id="24" name="图形 23">
            <a:hlinkClick r:id="rId21" action="ppaction://hlinkpres?slideindex=1&amp;slidetitle="/>
            <a:extLst>
              <a:ext uri="{FF2B5EF4-FFF2-40B4-BE49-F238E27FC236}">
                <a16:creationId xmlns:a16="http://schemas.microsoft.com/office/drawing/2014/main" id="{61C125C1-0C0D-488F-8532-1FCBBA12360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0849" y="659478"/>
            <a:ext cx="916260" cy="91626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A8276270-7EF1-42A3-9BAD-8013BFB58309}"/>
              </a:ext>
            </a:extLst>
          </p:cNvPr>
          <p:cNvGrpSpPr/>
          <p:nvPr/>
        </p:nvGrpSpPr>
        <p:grpSpPr>
          <a:xfrm>
            <a:off x="2610363" y="139142"/>
            <a:ext cx="445781" cy="439325"/>
            <a:chOff x="7418550" y="6389370"/>
            <a:chExt cx="299717" cy="3048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9248453-C30B-403F-A564-A00E8F9652C1}"/>
                </a:ext>
              </a:extLst>
            </p:cNvPr>
            <p:cNvSpPr/>
            <p:nvPr/>
          </p:nvSpPr>
          <p:spPr>
            <a:xfrm>
              <a:off x="7418550" y="6389370"/>
              <a:ext cx="299717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形 27" descr="放大镜">
              <a:hlinkClick r:id="rId23" action="ppaction://hlinksldjump"/>
              <a:extLst>
                <a:ext uri="{FF2B5EF4-FFF2-40B4-BE49-F238E27FC236}">
                  <a16:creationId xmlns:a16="http://schemas.microsoft.com/office/drawing/2014/main" id="{D093A775-11CA-486B-B10A-AC93B93C7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75656" y="6440368"/>
              <a:ext cx="196454" cy="196454"/>
            </a:xfrm>
            <a:prstGeom prst="rect">
              <a:avLst/>
            </a:prstGeom>
          </p:spPr>
        </p:pic>
      </p:grpSp>
      <p:sp>
        <p:nvSpPr>
          <p:cNvPr id="31" name="矩形: 圆角 30">
            <a:hlinkClick r:id="rId26" action="ppaction://hlinksldjump"/>
            <a:extLst>
              <a:ext uri="{FF2B5EF4-FFF2-40B4-BE49-F238E27FC236}">
                <a16:creationId xmlns:a16="http://schemas.microsoft.com/office/drawing/2014/main" id="{0ED7DCA2-7C64-4FEA-91FA-8E19820F8EA2}"/>
              </a:ext>
            </a:extLst>
          </p:cNvPr>
          <p:cNvSpPr/>
          <p:nvPr/>
        </p:nvSpPr>
        <p:spPr>
          <a:xfrm>
            <a:off x="3571573" y="729331"/>
            <a:ext cx="828304" cy="55262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>
            <a:hlinkClick r:id="rId27" action="ppaction://hlinksldjump"/>
            <a:extLst>
              <a:ext uri="{FF2B5EF4-FFF2-40B4-BE49-F238E27FC236}">
                <a16:creationId xmlns:a16="http://schemas.microsoft.com/office/drawing/2014/main" id="{9658ECA5-6893-4710-8F0B-E15B0C42379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78119" y="811932"/>
            <a:ext cx="651123" cy="6511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D67B03-5C2D-4410-BA9E-77ECF85D91B4}"/>
              </a:ext>
            </a:extLst>
          </p:cNvPr>
          <p:cNvSpPr txBox="1"/>
          <p:nvPr/>
        </p:nvSpPr>
        <p:spPr>
          <a:xfrm>
            <a:off x="368036" y="132686"/>
            <a:ext cx="119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3A22919-F9B2-4D86-B08C-8F056415F2A2}" type="datetime10">
              <a:rPr lang="zh-CN" altLang="en-US" sz="2400" smtClean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08:29</a:t>
            </a:fld>
            <a:endParaRPr lang="zh-CN" altLang="en-US" sz="2400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93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4" action="ppaction://hlinksldjump"/>
            <a:extLst>
              <a:ext uri="{FF2B5EF4-FFF2-40B4-BE49-F238E27FC236}">
                <a16:creationId xmlns:a16="http://schemas.microsoft.com/office/drawing/2014/main" id="{C7DD3DB1-78E5-4143-AECA-5D8A9846B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12" name="图片 11">
            <a:hlinkClick r:id="rId4" action="ppaction://hlinksldjump"/>
            <a:extLst>
              <a:ext uri="{FF2B5EF4-FFF2-40B4-BE49-F238E27FC236}">
                <a16:creationId xmlns:a16="http://schemas.microsoft.com/office/drawing/2014/main" id="{B7EC414F-DAEB-42DA-AA84-AC8968AB50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9" t="46675" r="2235" b="-1"/>
          <a:stretch/>
        </p:blipFill>
        <p:spPr>
          <a:xfrm>
            <a:off x="0" y="3075940"/>
            <a:ext cx="12192000" cy="3827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形 3" descr="放大镜">
            <a:extLst>
              <a:ext uri="{FF2B5EF4-FFF2-40B4-BE49-F238E27FC236}">
                <a16:creationId xmlns:a16="http://schemas.microsoft.com/office/drawing/2014/main" id="{A095E468-79B1-4129-96CF-6B9CC9503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816" y="3469640"/>
            <a:ext cx="580192" cy="580192"/>
          </a:xfrm>
          <a:prstGeom prst="rect">
            <a:avLst/>
          </a:prstGeom>
        </p:spPr>
      </p:pic>
      <p:sp>
        <p:nvSpPr>
          <p:cNvPr id="5" name="圆角矩形 1">
            <a:extLst>
              <a:ext uri="{FF2B5EF4-FFF2-40B4-BE49-F238E27FC236}">
                <a16:creationId xmlns:a16="http://schemas.microsoft.com/office/drawing/2014/main" id="{A8986A8A-E017-41F4-8336-23FF5AAC8532}"/>
              </a:ext>
            </a:extLst>
          </p:cNvPr>
          <p:cNvSpPr/>
          <p:nvPr/>
        </p:nvSpPr>
        <p:spPr>
          <a:xfrm>
            <a:off x="3524488" y="3469640"/>
            <a:ext cx="5832872" cy="580193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594F21-1599-4F74-85DD-30F2DF3360FE}"/>
              </a:ext>
            </a:extLst>
          </p:cNvPr>
          <p:cNvCxnSpPr>
            <a:cxnSpLocks/>
          </p:cNvCxnSpPr>
          <p:nvPr/>
        </p:nvCxnSpPr>
        <p:spPr>
          <a:xfrm>
            <a:off x="2485876" y="4338944"/>
            <a:ext cx="7220248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Web 设计">
            <a:hlinkClick r:id="rId10" action="ppaction://hlinksldjump"/>
            <a:extLst>
              <a:ext uri="{FF2B5EF4-FFF2-40B4-BE49-F238E27FC236}">
                <a16:creationId xmlns:a16="http://schemas.microsoft.com/office/drawing/2014/main" id="{823B09F4-AA86-47F6-9D95-62DD3F2FAB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6960" y="4443532"/>
            <a:ext cx="756742" cy="7567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1DE033-B651-425B-A90B-8EE74D7D55AA}"/>
              </a:ext>
            </a:extLst>
          </p:cNvPr>
          <p:cNvSpPr txBox="1"/>
          <p:nvPr/>
        </p:nvSpPr>
        <p:spPr>
          <a:xfrm>
            <a:off x="2394708" y="5168951"/>
            <a:ext cx="1642077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Windows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142" name="TextBox1" r:id="rId2" imgW="5486400" imgH="579240"/>
        </mc:Choice>
        <mc:Fallback>
          <p:control name="TextBox1" r:id="rId2" imgW="5486400" imgH="579240">
            <p:pic>
              <p:nvPicPr>
                <p:cNvPr id="14" name="TextBox1">
                  <a:extLst>
                    <a:ext uri="{FF2B5EF4-FFF2-40B4-BE49-F238E27FC236}">
                      <a16:creationId xmlns:a16="http://schemas.microsoft.com/office/drawing/2014/main" id="{2B7F7C2F-1591-4038-B6E5-9359D77D731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76650" y="3470275"/>
                  <a:ext cx="5486400" cy="57943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53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  <a:extLst>
              <a:ext uri="{FF2B5EF4-FFF2-40B4-BE49-F238E27FC236}">
                <a16:creationId xmlns:a16="http://schemas.microsoft.com/office/drawing/2014/main" id="{746EEDC2-8FB8-4FAD-AA5A-B9630AA1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  <a:ln>
            <a:noFill/>
          </a:ln>
        </p:spPr>
      </p:pic>
      <p:pic>
        <p:nvPicPr>
          <p:cNvPr id="12" name="图片 11">
            <a:hlinkClick r:id="rId5" action="ppaction://hlinksldjump"/>
            <a:extLst>
              <a:ext uri="{FF2B5EF4-FFF2-40B4-BE49-F238E27FC236}">
                <a16:creationId xmlns:a16="http://schemas.microsoft.com/office/drawing/2014/main" id="{628F9AB5-684D-443B-890B-44E1FD63B3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5" t="21135" r="24680" b="21172"/>
          <a:stretch/>
        </p:blipFill>
        <p:spPr>
          <a:xfrm>
            <a:off x="2865120" y="1243964"/>
            <a:ext cx="6461760" cy="4141470"/>
          </a:xfrm>
          <a:prstGeom prst="roundRect">
            <a:avLst>
              <a:gd name="adj" fmla="val 2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圆角矩形 1">
            <a:hlinkClick r:id="rId3" action="ppaction://hlinksldjump"/>
            <a:extLst>
              <a:ext uri="{FF2B5EF4-FFF2-40B4-BE49-F238E27FC236}">
                <a16:creationId xmlns:a16="http://schemas.microsoft.com/office/drawing/2014/main" id="{ED6DB0A7-B076-4B24-ACB6-796987F14A80}"/>
              </a:ext>
            </a:extLst>
          </p:cNvPr>
          <p:cNvSpPr/>
          <p:nvPr/>
        </p:nvSpPr>
        <p:spPr>
          <a:xfrm>
            <a:off x="7789241" y="4685046"/>
            <a:ext cx="1110919" cy="563880"/>
          </a:xfrm>
          <a:prstGeom prst="roundRect">
            <a:avLst>
              <a:gd name="adj" fmla="val 16062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OK</a:t>
            </a:r>
            <a:endParaRPr lang="zh-CN" altLang="en-US" sz="24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2" name="圆角矩形 1">
            <a:extLst>
              <a:ext uri="{FF2B5EF4-FFF2-40B4-BE49-F238E27FC236}">
                <a16:creationId xmlns:a16="http://schemas.microsoft.com/office/drawing/2014/main" id="{5296BB15-665B-4BC1-AE2E-B8245D72CF78}"/>
              </a:ext>
            </a:extLst>
          </p:cNvPr>
          <p:cNvSpPr/>
          <p:nvPr/>
        </p:nvSpPr>
        <p:spPr>
          <a:xfrm>
            <a:off x="2865120" y="1247823"/>
            <a:ext cx="6461759" cy="563880"/>
          </a:xfrm>
          <a:prstGeom prst="roundRect">
            <a:avLst>
              <a:gd name="adj" fmla="val 1531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1D817CA-A23F-4AFA-B066-D59F38E8C0EE}"/>
              </a:ext>
            </a:extLst>
          </p:cNvPr>
          <p:cNvGrpSpPr/>
          <p:nvPr/>
        </p:nvGrpSpPr>
        <p:grpSpPr>
          <a:xfrm>
            <a:off x="3078480" y="1345097"/>
            <a:ext cx="6126480" cy="3203441"/>
            <a:chOff x="3078480" y="1842303"/>
            <a:chExt cx="6126480" cy="320344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0AB2127-8AEE-469F-A0A7-503B81D595F5}"/>
                </a:ext>
              </a:extLst>
            </p:cNvPr>
            <p:cNvGrpSpPr/>
            <p:nvPr/>
          </p:nvGrpSpPr>
          <p:grpSpPr>
            <a:xfrm>
              <a:off x="3078480" y="2471806"/>
              <a:ext cx="548640" cy="563880"/>
              <a:chOff x="4856480" y="1976120"/>
              <a:chExt cx="934720" cy="93472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965C1A3-CA98-4594-B35C-F544AA77499C}"/>
                  </a:ext>
                </a:extLst>
              </p:cNvPr>
              <p:cNvSpPr/>
              <p:nvPr/>
            </p:nvSpPr>
            <p:spPr>
              <a:xfrm>
                <a:off x="4856480" y="1976120"/>
                <a:ext cx="934720" cy="934720"/>
              </a:xfrm>
              <a:prstGeom prst="ellipse">
                <a:avLst/>
              </a:prstGeom>
              <a:solidFill>
                <a:srgbClr val="FF0000"/>
              </a:solidFill>
              <a:ln w="7620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" name="图形 20" descr="关闭">
                <a:extLst>
                  <a:ext uri="{FF2B5EF4-FFF2-40B4-BE49-F238E27FC236}">
                    <a16:creationId xmlns:a16="http://schemas.microsoft.com/office/drawing/2014/main" id="{06541247-E507-46D6-9D8F-4F1FD4406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006340" y="2125980"/>
                <a:ext cx="635000" cy="635000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6060BE9-0F1C-451D-BC7F-15B3C9131257}"/>
                </a:ext>
              </a:extLst>
            </p:cNvPr>
            <p:cNvSpPr txBox="1"/>
            <p:nvPr/>
          </p:nvSpPr>
          <p:spPr>
            <a:xfrm>
              <a:off x="3776041" y="1842303"/>
              <a:ext cx="482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Windows 11 For FCUOS Float Design Edition</a:t>
              </a:r>
              <a:endParaRPr lang="zh-CN" altLang="en-US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5F1A6D7-513E-469B-9EB1-496A8E192B1F}"/>
                </a:ext>
              </a:extLst>
            </p:cNvPr>
            <p:cNvSpPr txBox="1"/>
            <p:nvPr/>
          </p:nvSpPr>
          <p:spPr>
            <a:xfrm>
              <a:off x="3776041" y="2460421"/>
              <a:ext cx="542891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System </a:t>
              </a:r>
              <a:r>
                <a:rPr lang="zh-CN" altLang="en-US" dirty="0">
                  <a:latin typeface="萍方0" panose="020B0300000000000000" pitchFamily="34" charset="-122"/>
                  <a:ea typeface="萍方0" panose="020B0300000000000000" pitchFamily="34" charset="-122"/>
                </a:rPr>
                <a:t>启动失败</a:t>
              </a:r>
              <a:endParaRPr lang="en-US" altLang="zh-CN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  <a:p>
              <a:r>
                <a:rPr lang="zh-CN" altLang="en-US" dirty="0">
                  <a:latin typeface="萍方0" panose="020B0300000000000000" pitchFamily="34" charset="-122"/>
                  <a:ea typeface="萍方0" panose="020B0300000000000000" pitchFamily="34" charset="-122"/>
                </a:rPr>
                <a:t>崩溃前的输出：</a:t>
              </a:r>
              <a:endParaRPr lang="en-US" altLang="zh-CN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[INFO]Starting System…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[WARN]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FCUOS.Pyfang.FileReader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: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	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FCUOS.Pyfang.FileReader:NoFile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(C://Windows/System32/cmd.exe)[Line 250]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	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FCUOS.Pyfang.WindowsInside:Crashed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(System Module)[Line 120]</a:t>
              </a:r>
            </a:p>
            <a:p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[INFO]Stopping </a:t>
              </a:r>
              <a:r>
                <a:rPr lang="en-US" altLang="zh-CN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FCUOS.Pyfang</a:t>
              </a:r>
              <a:r>
                <a:rPr lang="en-US" altLang="zh-CN" dirty="0">
                  <a:latin typeface="萍方0" panose="020B0300000000000000" pitchFamily="34" charset="-122"/>
                  <a:ea typeface="萍方0" panose="020B0300000000000000" pitchFamily="34" charset="-122"/>
                </a:rPr>
                <a:t> Module</a:t>
              </a:r>
              <a:endParaRPr lang="zh-CN" altLang="en-US" dirty="0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  <p:sndAc>
          <p:stSnd>
            <p:snd r:embed="rId2" name="cashreg.wav"/>
          </p:stSnd>
        </p:sndAc>
      </p:transition>
    </mc:Choice>
    <mc:Fallback xmlns="">
      <p:transition spd="slow" advClick="0">
        <p:fade/>
        <p:sndAc>
          <p:stSnd>
            <p:snd r:embed="rId10" name="cashreg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hlinkClick r:id="rId3" action="ppaction://hlinksldjump"/>
            <a:extLst>
              <a:ext uri="{FF2B5EF4-FFF2-40B4-BE49-F238E27FC236}">
                <a16:creationId xmlns:a16="http://schemas.microsoft.com/office/drawing/2014/main" id="{8EE905C2-DCB8-4F47-B73D-068029D6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798" y="-274500"/>
            <a:ext cx="12761594" cy="7178397"/>
          </a:xfrm>
          <a:prstGeom prst="rect">
            <a:avLst/>
          </a:prstGeom>
        </p:spPr>
      </p:pic>
      <p:pic>
        <p:nvPicPr>
          <p:cNvPr id="23" name="图片 22">
            <a:hlinkClick r:id="rId3" action="ppaction://hlinksldjump"/>
            <a:extLst>
              <a:ext uri="{FF2B5EF4-FFF2-40B4-BE49-F238E27FC236}">
                <a16:creationId xmlns:a16="http://schemas.microsoft.com/office/drawing/2014/main" id="{21A3281E-5BFE-4008-A22C-EBAABEA716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-354" r="-2" b="28417"/>
          <a:stretch/>
        </p:blipFill>
        <p:spPr>
          <a:xfrm>
            <a:off x="-284480" y="-274500"/>
            <a:ext cx="12760959" cy="5163741"/>
          </a:xfrm>
          <a:custGeom>
            <a:avLst/>
            <a:gdLst>
              <a:gd name="connsiteX0" fmla="*/ 76313 w 12760959"/>
              <a:gd name="connsiteY0" fmla="*/ 0 h 5163741"/>
              <a:gd name="connsiteX1" fmla="*/ 12685282 w 12760959"/>
              <a:gd name="connsiteY1" fmla="*/ 0 h 5163741"/>
              <a:gd name="connsiteX2" fmla="*/ 12685475 w 12760959"/>
              <a:gd name="connsiteY2" fmla="*/ 160 h 5163741"/>
              <a:gd name="connsiteX3" fmla="*/ 12741172 w 12760959"/>
              <a:gd name="connsiteY3" fmla="*/ 82768 h 5163741"/>
              <a:gd name="connsiteX4" fmla="*/ 12760959 w 12760959"/>
              <a:gd name="connsiteY4" fmla="*/ 180779 h 5163741"/>
              <a:gd name="connsiteX5" fmla="*/ 12760959 w 12760959"/>
              <a:gd name="connsiteY5" fmla="*/ 4907002 h 5163741"/>
              <a:gd name="connsiteX6" fmla="*/ 12741172 w 12760959"/>
              <a:gd name="connsiteY6" fmla="*/ 5005013 h 5163741"/>
              <a:gd name="connsiteX7" fmla="*/ 12501706 w 12760959"/>
              <a:gd name="connsiteY7" fmla="*/ 5163741 h 5163741"/>
              <a:gd name="connsiteX8" fmla="*/ 259889 w 12760959"/>
              <a:gd name="connsiteY8" fmla="*/ 5163741 h 5163741"/>
              <a:gd name="connsiteX9" fmla="*/ 0 w 12760959"/>
              <a:gd name="connsiteY9" fmla="*/ 4903852 h 5163741"/>
              <a:gd name="connsiteX10" fmla="*/ 0 w 12760959"/>
              <a:gd name="connsiteY10" fmla="*/ 183929 h 5163741"/>
              <a:gd name="connsiteX11" fmla="*/ 76120 w 12760959"/>
              <a:gd name="connsiteY11" fmla="*/ 160 h 516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60959" h="5163741">
                <a:moveTo>
                  <a:pt x="76313" y="0"/>
                </a:moveTo>
                <a:lnTo>
                  <a:pt x="12685282" y="0"/>
                </a:lnTo>
                <a:lnTo>
                  <a:pt x="12685475" y="160"/>
                </a:lnTo>
                <a:cubicBezTo>
                  <a:pt x="12708991" y="23675"/>
                  <a:pt x="12728021" y="51676"/>
                  <a:pt x="12741172" y="82768"/>
                </a:cubicBezTo>
                <a:lnTo>
                  <a:pt x="12760959" y="180779"/>
                </a:lnTo>
                <a:lnTo>
                  <a:pt x="12760959" y="4907002"/>
                </a:lnTo>
                <a:lnTo>
                  <a:pt x="12741172" y="5005013"/>
                </a:lnTo>
                <a:cubicBezTo>
                  <a:pt x="12701718" y="5098291"/>
                  <a:pt x="12609356" y="5163741"/>
                  <a:pt x="12501706" y="5163741"/>
                </a:cubicBezTo>
                <a:lnTo>
                  <a:pt x="259889" y="5163741"/>
                </a:lnTo>
                <a:cubicBezTo>
                  <a:pt x="116356" y="5163741"/>
                  <a:pt x="0" y="5047385"/>
                  <a:pt x="0" y="4903852"/>
                </a:cubicBezTo>
                <a:lnTo>
                  <a:pt x="0" y="183929"/>
                </a:lnTo>
                <a:cubicBezTo>
                  <a:pt x="0" y="112163"/>
                  <a:pt x="29089" y="47190"/>
                  <a:pt x="76120" y="160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393899" y="1118403"/>
            <a:ext cx="97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</p:txBody>
      </p:sp>
      <p:pic>
        <p:nvPicPr>
          <p:cNvPr id="4" name="图形 3" descr="无线">
            <a:extLst>
              <a:ext uri="{FF2B5EF4-FFF2-40B4-BE49-F238E27FC236}">
                <a16:creationId xmlns:a16="http://schemas.microsoft.com/office/drawing/2014/main" id="{886E25E7-4F6D-4FB1-91CF-2E26DE52E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173" y="232148"/>
            <a:ext cx="914400" cy="914400"/>
          </a:xfrm>
          <a:prstGeom prst="rect">
            <a:avLst/>
          </a:prstGeom>
        </p:spPr>
      </p:pic>
      <p:pic>
        <p:nvPicPr>
          <p:cNvPr id="6" name="图形 5" descr="满电量电池">
            <a:extLst>
              <a:ext uri="{FF2B5EF4-FFF2-40B4-BE49-F238E27FC236}">
                <a16:creationId xmlns:a16="http://schemas.microsoft.com/office/drawing/2014/main" id="{EEEAE2BC-E4BC-4E86-BA74-18F1D71502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44673" y="205128"/>
            <a:ext cx="914400" cy="914400"/>
          </a:xfrm>
          <a:prstGeom prst="rect">
            <a:avLst/>
          </a:prstGeom>
        </p:spPr>
      </p:pic>
      <p:pic>
        <p:nvPicPr>
          <p:cNvPr id="8" name="图形 7" descr="音量">
            <a:extLst>
              <a:ext uri="{FF2B5EF4-FFF2-40B4-BE49-F238E27FC236}">
                <a16:creationId xmlns:a16="http://schemas.microsoft.com/office/drawing/2014/main" id="{83CDA8B4-9452-400B-86CF-28098BDE87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7226" y="234148"/>
            <a:ext cx="914400" cy="914400"/>
          </a:xfrm>
          <a:prstGeom prst="rect">
            <a:avLst/>
          </a:prstGeom>
        </p:spPr>
      </p:pic>
      <p:pic>
        <p:nvPicPr>
          <p:cNvPr id="12" name="图形 11" descr="信号">
            <a:extLst>
              <a:ext uri="{FF2B5EF4-FFF2-40B4-BE49-F238E27FC236}">
                <a16:creationId xmlns:a16="http://schemas.microsoft.com/office/drawing/2014/main" id="{6123AB2C-D863-4AEC-8B07-7CC9DC5F9C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457" y="151364"/>
            <a:ext cx="914400" cy="914400"/>
          </a:xfrm>
          <a:prstGeom prst="rect">
            <a:avLst/>
          </a:prstGeom>
        </p:spPr>
      </p:pic>
      <p:pic>
        <p:nvPicPr>
          <p:cNvPr id="17" name="图形 16" descr="游戏控制器">
            <a:extLst>
              <a:ext uri="{FF2B5EF4-FFF2-40B4-BE49-F238E27FC236}">
                <a16:creationId xmlns:a16="http://schemas.microsoft.com/office/drawing/2014/main" id="{B452D73A-09B1-4AC0-BE6B-B05E94DAFA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71351" y="232148"/>
            <a:ext cx="914400" cy="9144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92BEDD9-D915-4B3A-A8E6-055C2D4EA8F2}"/>
              </a:ext>
            </a:extLst>
          </p:cNvPr>
          <p:cNvSpPr txBox="1"/>
          <p:nvPr/>
        </p:nvSpPr>
        <p:spPr>
          <a:xfrm>
            <a:off x="1906402" y="1135350"/>
            <a:ext cx="97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声音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87688B-7A67-4D85-AE91-6C041319FFA6}"/>
              </a:ext>
            </a:extLst>
          </p:cNvPr>
          <p:cNvSpPr txBox="1"/>
          <p:nvPr/>
        </p:nvSpPr>
        <p:spPr>
          <a:xfrm>
            <a:off x="3268299" y="1135350"/>
            <a:ext cx="97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电池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717C65-791C-4751-8C1F-0CA76AF69F7A}"/>
              </a:ext>
            </a:extLst>
          </p:cNvPr>
          <p:cNvSpPr txBox="1"/>
          <p:nvPr/>
        </p:nvSpPr>
        <p:spPr>
          <a:xfrm>
            <a:off x="4492120" y="1065764"/>
            <a:ext cx="126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游戏模式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1A6F61-FE71-4EC6-8261-86688ACD354F}"/>
              </a:ext>
            </a:extLst>
          </p:cNvPr>
          <p:cNvSpPr txBox="1"/>
          <p:nvPr/>
        </p:nvSpPr>
        <p:spPr>
          <a:xfrm>
            <a:off x="6117289" y="1070526"/>
            <a:ext cx="97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信号</a:t>
            </a:r>
            <a:endParaRPr lang="en-US" altLang="zh-CN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4" name="圆角矩形 12">
            <a:hlinkClick r:id="rId3" action="ppaction://hlinksldjump"/>
            <a:extLst>
              <a:ext uri="{FF2B5EF4-FFF2-40B4-BE49-F238E27FC236}">
                <a16:creationId xmlns:a16="http://schemas.microsoft.com/office/drawing/2014/main" id="{8FACB1EF-0548-4CB2-8FC4-759478D764C6}"/>
              </a:ext>
            </a:extLst>
          </p:cNvPr>
          <p:cNvSpPr/>
          <p:nvPr/>
        </p:nvSpPr>
        <p:spPr>
          <a:xfrm>
            <a:off x="175416" y="1772816"/>
            <a:ext cx="11672314" cy="1567161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FangcatApp</a:t>
            </a:r>
            <a:r>
              <a:rPr lang="zh-CN" altLang="en-US" sz="20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账号</a:t>
            </a:r>
            <a:endParaRPr lang="en-US" altLang="zh-CN" sz="20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sz="12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您已经登录到了您的账号！</a:t>
            </a:r>
            <a:endParaRPr lang="en-US" altLang="zh-CN" sz="12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5" name="圆角矩形 12">
            <a:hlinkClick r:id="rId3" action="ppaction://hlinksldjump"/>
            <a:extLst>
              <a:ext uri="{FF2B5EF4-FFF2-40B4-BE49-F238E27FC236}">
                <a16:creationId xmlns:a16="http://schemas.microsoft.com/office/drawing/2014/main" id="{0D464DE4-43F6-40BD-93A4-086A74154D93}"/>
              </a:ext>
            </a:extLst>
          </p:cNvPr>
          <p:cNvSpPr/>
          <p:nvPr/>
        </p:nvSpPr>
        <p:spPr>
          <a:xfrm>
            <a:off x="589380" y="2753792"/>
            <a:ext cx="10844385" cy="440071"/>
          </a:xfrm>
          <a:prstGeom prst="round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好的</a:t>
            </a:r>
          </a:p>
        </p:txBody>
      </p:sp>
    </p:spTree>
    <p:extLst>
      <p:ext uri="{BB962C8B-B14F-4D97-AF65-F5344CB8AC3E}">
        <p14:creationId xmlns:p14="http://schemas.microsoft.com/office/powerpoint/2010/main" val="198732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hlinkClick r:id="rId2" action="ppaction://hlinksldjump"/>
            <a:extLst>
              <a:ext uri="{FF2B5EF4-FFF2-40B4-BE49-F238E27FC236}">
                <a16:creationId xmlns:a16="http://schemas.microsoft.com/office/drawing/2014/main" id="{D39F908C-FFD7-4869-B0CE-36E31817C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500"/>
            <a:ext cx="12761594" cy="717839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3789C56-A135-47A9-B809-13DC82B871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44" t="8598" r="21621" b="9854"/>
          <a:stretch/>
        </p:blipFill>
        <p:spPr>
          <a:xfrm>
            <a:off x="3102953" y="342676"/>
            <a:ext cx="6614979" cy="5853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2990" t="859" r="2990" b="-859"/>
          <a:stretch>
            <a:fillRect/>
          </a:stretch>
        </p:blipFill>
        <p:spPr>
          <a:xfrm>
            <a:off x="3438255" y="651510"/>
            <a:ext cx="1133745" cy="113257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4729161" y="859858"/>
            <a:ext cx="1802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Doge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90440" y="2820470"/>
            <a:ext cx="781560" cy="38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Google Chrome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28072" y="2835385"/>
            <a:ext cx="7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  <a:p>
            <a:r>
              <a:rPr lang="en-US" altLang="zh-CN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Settings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AC9CA-1A5E-4379-A801-2AE6281A7327}"/>
              </a:ext>
            </a:extLst>
          </p:cNvPr>
          <p:cNvSpPr txBox="1"/>
          <p:nvPr/>
        </p:nvSpPr>
        <p:spPr>
          <a:xfrm>
            <a:off x="5740582" y="2848752"/>
            <a:ext cx="8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沙盒</a:t>
            </a:r>
            <a:endParaRPr lang="en-US" altLang="zh-CN" sz="9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Sandbox</a:t>
            </a:r>
          </a:p>
        </p:txBody>
      </p:sp>
      <p:pic>
        <p:nvPicPr>
          <p:cNvPr id="12" name="图片 11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B5432B48-A363-436D-AF65-2981AA021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55" y="2098992"/>
            <a:ext cx="741557" cy="759005"/>
          </a:xfrm>
          <a:prstGeom prst="rect">
            <a:avLst/>
          </a:prstGeom>
        </p:spPr>
      </p:pic>
      <p:pic>
        <p:nvPicPr>
          <p:cNvPr id="16" name="图片 15" descr="4c082935d51714658d2e303c165452c2">
            <a:hlinkClick r:id="rId9" action="ppaction://hlinksldjump"/>
            <a:extLst>
              <a:ext uri="{FF2B5EF4-FFF2-40B4-BE49-F238E27FC236}">
                <a16:creationId xmlns:a16="http://schemas.microsoft.com/office/drawing/2014/main" id="{2D460E94-138C-4758-B257-AC3C11A7BE2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3624" t="23624" r="23749" b="23656"/>
          <a:stretch>
            <a:fillRect/>
          </a:stretch>
        </p:blipFill>
        <p:spPr>
          <a:xfrm>
            <a:off x="4724591" y="2095611"/>
            <a:ext cx="706096" cy="707886"/>
          </a:xfrm>
          <a:prstGeom prst="ellipse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C2D44D5-3EB8-43DD-87B7-574B51E8CA94}"/>
              </a:ext>
            </a:extLst>
          </p:cNvPr>
          <p:cNvGrpSpPr/>
          <p:nvPr/>
        </p:nvGrpSpPr>
        <p:grpSpPr>
          <a:xfrm>
            <a:off x="6541569" y="2141143"/>
            <a:ext cx="682191" cy="704516"/>
            <a:chOff x="370846" y="4195842"/>
            <a:chExt cx="473069" cy="48791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EADFCE5-03C1-4CD8-A0AC-AB9AFA6B71B0}"/>
                </a:ext>
              </a:extLst>
            </p:cNvPr>
            <p:cNvSpPr/>
            <p:nvPr/>
          </p:nvSpPr>
          <p:spPr>
            <a:xfrm>
              <a:off x="370846" y="4195842"/>
              <a:ext cx="473069" cy="4879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形 17" descr="电视机">
              <a:hlinkClick r:id="rId11" action="ppaction://hlinksldjump"/>
              <a:extLst>
                <a:ext uri="{FF2B5EF4-FFF2-40B4-BE49-F238E27FC236}">
                  <a16:creationId xmlns:a16="http://schemas.microsoft.com/office/drawing/2014/main" id="{3829668A-D548-4578-80FF-ACD910434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1588" y="4294009"/>
              <a:ext cx="291584" cy="291584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90B14B5-3098-40CD-B414-487F91E35D20}"/>
              </a:ext>
            </a:extLst>
          </p:cNvPr>
          <p:cNvSpPr txBox="1"/>
          <p:nvPr/>
        </p:nvSpPr>
        <p:spPr>
          <a:xfrm>
            <a:off x="6541569" y="2841184"/>
            <a:ext cx="95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应用</a:t>
            </a:r>
            <a:r>
              <a:rPr lang="en-US" altLang="zh-CN" sz="9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Applications</a:t>
            </a:r>
          </a:p>
        </p:txBody>
      </p:sp>
      <p:pic>
        <p:nvPicPr>
          <p:cNvPr id="24" name="图片 23">
            <a:hlinkClick r:id="rId14" action="ppaction://hlinksldjump"/>
            <a:extLst>
              <a:ext uri="{FF2B5EF4-FFF2-40B4-BE49-F238E27FC236}">
                <a16:creationId xmlns:a16="http://schemas.microsoft.com/office/drawing/2014/main" id="{8B07A17C-0DDB-47DE-A18D-C04532221C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74" y="2096045"/>
            <a:ext cx="865282" cy="87637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7F398F5-8383-4699-9B62-0A55349425BD}"/>
              </a:ext>
            </a:extLst>
          </p:cNvPr>
          <p:cNvSpPr txBox="1"/>
          <p:nvPr/>
        </p:nvSpPr>
        <p:spPr>
          <a:xfrm>
            <a:off x="7454079" y="2832713"/>
            <a:ext cx="921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天气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Weather</a:t>
            </a:r>
          </a:p>
        </p:txBody>
      </p:sp>
      <p:pic>
        <p:nvPicPr>
          <p:cNvPr id="20" name="图形 19" descr="文件夹">
            <a:hlinkClick r:id="rId16" action="ppaction://hlinkpres?slideindex=1&amp;slidetitle="/>
            <a:extLst>
              <a:ext uri="{FF2B5EF4-FFF2-40B4-BE49-F238E27FC236}">
                <a16:creationId xmlns:a16="http://schemas.microsoft.com/office/drawing/2014/main" id="{56493866-1B2F-49D6-9DFA-98C3B89C87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57070" y="2156466"/>
            <a:ext cx="755534" cy="75553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8885D7E-224E-4EFD-8DEE-7670C60C0F89}"/>
              </a:ext>
            </a:extLst>
          </p:cNvPr>
          <p:cNvSpPr txBox="1"/>
          <p:nvPr/>
        </p:nvSpPr>
        <p:spPr>
          <a:xfrm>
            <a:off x="8283488" y="2820470"/>
            <a:ext cx="921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文件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Files</a:t>
            </a:r>
          </a:p>
        </p:txBody>
      </p:sp>
      <p:pic>
        <p:nvPicPr>
          <p:cNvPr id="22" name="图形 21">
            <a:hlinkClick r:id="rId19" action="ppaction://hlinksldjump"/>
            <a:extLst>
              <a:ext uri="{FF2B5EF4-FFF2-40B4-BE49-F238E27FC236}">
                <a16:creationId xmlns:a16="http://schemas.microsoft.com/office/drawing/2014/main" id="{8A9C17F5-6584-4A30-94AC-E5A2420048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82386" y="2141143"/>
            <a:ext cx="651123" cy="651123"/>
          </a:xfrm>
          <a:prstGeom prst="rect">
            <a:avLst/>
          </a:prstGeom>
        </p:spPr>
      </p:pic>
      <p:pic>
        <p:nvPicPr>
          <p:cNvPr id="27" name="图片 77">
            <a:hlinkClick r:id="rId22"/>
            <a:extLst>
              <a:ext uri="{FF2B5EF4-FFF2-40B4-BE49-F238E27FC236}">
                <a16:creationId xmlns:a16="http://schemas.microsoft.com/office/drawing/2014/main" id="{F3AE59A3-77BA-4569-907B-5DE104DB47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594257" y="3283964"/>
            <a:ext cx="3110436" cy="96530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E86EB2A-E31B-4623-B66A-E4816A7CAF18}"/>
              </a:ext>
            </a:extLst>
          </p:cNvPr>
          <p:cNvSpPr txBox="1"/>
          <p:nvPr/>
        </p:nvSpPr>
        <p:spPr>
          <a:xfrm>
            <a:off x="3694314" y="4207108"/>
            <a:ext cx="1077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Board OS</a:t>
            </a:r>
          </a:p>
        </p:txBody>
      </p:sp>
      <p:pic>
        <p:nvPicPr>
          <p:cNvPr id="29" name="图片 28">
            <a:hlinkClick r:id="rId25" action="ppaction://hlinkpres?slideindex=1&amp;slidetitle="/>
            <a:extLst>
              <a:ext uri="{FF2B5EF4-FFF2-40B4-BE49-F238E27FC236}">
                <a16:creationId xmlns:a16="http://schemas.microsoft.com/office/drawing/2014/main" id="{9FA6363B-F0AB-4B7F-8BB5-6CE7955032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995" y="5068408"/>
            <a:ext cx="823904" cy="79815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9D7B042-09C5-486E-938E-D646E07BCFCE}"/>
              </a:ext>
            </a:extLst>
          </p:cNvPr>
          <p:cNvSpPr txBox="1"/>
          <p:nvPr/>
        </p:nvSpPr>
        <p:spPr>
          <a:xfrm>
            <a:off x="3510267" y="5897122"/>
            <a:ext cx="1341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Minecraft Classic</a:t>
            </a:r>
          </a:p>
        </p:txBody>
      </p:sp>
      <p:pic>
        <p:nvPicPr>
          <p:cNvPr id="31" name="图片 30">
            <a:hlinkClick r:id="rId27" action="ppaction://hlinkpres?slideindex=1&amp;slidetitle="/>
            <a:extLst>
              <a:ext uri="{FF2B5EF4-FFF2-40B4-BE49-F238E27FC236}">
                <a16:creationId xmlns:a16="http://schemas.microsoft.com/office/drawing/2014/main" id="{3B4B0976-C974-4938-87A9-3EA4B2CF5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60" y="5001356"/>
            <a:ext cx="910830" cy="93226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8B8E5A1-7D9A-4E56-AF2B-DF83DAB45DFD}"/>
              </a:ext>
            </a:extLst>
          </p:cNvPr>
          <p:cNvSpPr txBox="1"/>
          <p:nvPr/>
        </p:nvSpPr>
        <p:spPr>
          <a:xfrm>
            <a:off x="4772257" y="5894890"/>
            <a:ext cx="1648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虚拟机 </a:t>
            </a:r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Virtual Machine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2A9C45D-50D1-4EB5-BBA1-FACCC1878447}"/>
              </a:ext>
            </a:extLst>
          </p:cNvPr>
          <p:cNvSpPr txBox="1"/>
          <p:nvPr/>
        </p:nvSpPr>
        <p:spPr>
          <a:xfrm>
            <a:off x="3653636" y="4606963"/>
            <a:ext cx="1648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 Store</a:t>
            </a:r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精选应用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CN" altLang="en-US" sz="1100" b="1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（请先下载）</a:t>
            </a:r>
            <a:endParaRPr lang="en-US" altLang="zh-CN" sz="1100" b="1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15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3" action="ppaction://hlinksldjump"/>
            <a:extLst>
              <a:ext uri="{FF2B5EF4-FFF2-40B4-BE49-F238E27FC236}">
                <a16:creationId xmlns:a16="http://schemas.microsoft.com/office/drawing/2014/main" id="{DC93541C-3CCD-4972-977A-58086289F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 descr="平板电脑">
            <a:hlinkClick r:id="rId3" action="ppaction://hlinksldjump"/>
            <a:extLst>
              <a:ext uri="{FF2B5EF4-FFF2-40B4-BE49-F238E27FC236}">
                <a16:creationId xmlns:a16="http://schemas.microsoft.com/office/drawing/2014/main" id="{57B52D93-E46C-48FD-BCA8-2DD1786F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7676" y="1940669"/>
            <a:ext cx="1909443" cy="1909443"/>
          </a:xfrm>
          <a:prstGeom prst="rect">
            <a:avLst/>
          </a:prstGeom>
        </p:spPr>
      </p:pic>
      <p:pic>
        <p:nvPicPr>
          <p:cNvPr id="8" name="图形 7" descr="监视器">
            <a:hlinkClick r:id="rId8" action="ppaction://hlinksldjump"/>
            <a:extLst>
              <a:ext uri="{FF2B5EF4-FFF2-40B4-BE49-F238E27FC236}">
                <a16:creationId xmlns:a16="http://schemas.microsoft.com/office/drawing/2014/main" id="{16FF0EA1-DB70-493F-A75D-C0C74B0C08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24586" y="1860025"/>
            <a:ext cx="1990087" cy="19900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E5B615-D12C-4E78-B9BD-373DEF7AD5E2}"/>
              </a:ext>
            </a:extLst>
          </p:cNvPr>
          <p:cNvSpPr txBox="1"/>
          <p:nvPr/>
        </p:nvSpPr>
        <p:spPr>
          <a:xfrm>
            <a:off x="2898843" y="3929974"/>
            <a:ext cx="171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桌面模式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60B440-838A-4617-9680-735FA222822C}"/>
              </a:ext>
            </a:extLst>
          </p:cNvPr>
          <p:cNvSpPr txBox="1"/>
          <p:nvPr/>
        </p:nvSpPr>
        <p:spPr>
          <a:xfrm>
            <a:off x="7206363" y="3807793"/>
            <a:ext cx="171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平板模式</a:t>
            </a:r>
          </a:p>
        </p:txBody>
      </p:sp>
    </p:spTree>
    <p:extLst>
      <p:ext uri="{BB962C8B-B14F-4D97-AF65-F5344CB8AC3E}">
        <p14:creationId xmlns:p14="http://schemas.microsoft.com/office/powerpoint/2010/main" val="413874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1891E5D-67AF-41C9-A531-477E8E6E5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5" y="2754868"/>
            <a:ext cx="2092990" cy="1348264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君</a:t>
            </a:r>
          </a:p>
        </p:txBody>
      </p:sp>
    </p:spTree>
    <p:extLst>
      <p:ext uri="{BB962C8B-B14F-4D97-AF65-F5344CB8AC3E}">
        <p14:creationId xmlns:p14="http://schemas.microsoft.com/office/powerpoint/2010/main" val="1644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B036BA-6330-4E0B-BDE3-4429DE13AB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" t="3824" r="2227"/>
          <a:stretch/>
        </p:blipFill>
        <p:spPr>
          <a:xfrm>
            <a:off x="0" y="0"/>
            <a:ext cx="12192000" cy="6903898"/>
          </a:xfrm>
          <a:custGeom>
            <a:avLst/>
            <a:gdLst>
              <a:gd name="connsiteX0" fmla="*/ 197336 w 12192000"/>
              <a:gd name="connsiteY0" fmla="*/ 0 h 6903898"/>
              <a:gd name="connsiteX1" fmla="*/ 11994664 w 12192000"/>
              <a:gd name="connsiteY1" fmla="*/ 0 h 6903898"/>
              <a:gd name="connsiteX2" fmla="*/ 12192000 w 12192000"/>
              <a:gd name="connsiteY2" fmla="*/ 197336 h 6903898"/>
              <a:gd name="connsiteX3" fmla="*/ 12192000 w 12192000"/>
              <a:gd name="connsiteY3" fmla="*/ 6903898 h 6903898"/>
              <a:gd name="connsiteX4" fmla="*/ 0 w 12192000"/>
              <a:gd name="connsiteY4" fmla="*/ 6903898 h 6903898"/>
              <a:gd name="connsiteX5" fmla="*/ 0 w 12192000"/>
              <a:gd name="connsiteY5" fmla="*/ 197336 h 6903898"/>
              <a:gd name="connsiteX6" fmla="*/ 197336 w 12192000"/>
              <a:gd name="connsiteY6" fmla="*/ 0 h 690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903898">
                <a:moveTo>
                  <a:pt x="197336" y="0"/>
                </a:moveTo>
                <a:lnTo>
                  <a:pt x="11994664" y="0"/>
                </a:lnTo>
                <a:cubicBezTo>
                  <a:pt x="12103650" y="0"/>
                  <a:pt x="12192000" y="88350"/>
                  <a:pt x="12192000" y="197336"/>
                </a:cubicBezTo>
                <a:lnTo>
                  <a:pt x="12192000" y="6903898"/>
                </a:lnTo>
                <a:lnTo>
                  <a:pt x="0" y="6903898"/>
                </a:lnTo>
                <a:lnTo>
                  <a:pt x="0" y="197336"/>
                </a:lnTo>
                <a:cubicBezTo>
                  <a:pt x="0" y="88350"/>
                  <a:pt x="88350" y="0"/>
                  <a:pt x="197336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加载项 5" title="Web Viewer">
                <a:extLst>
                  <a:ext uri="{FF2B5EF4-FFF2-40B4-BE49-F238E27FC236}">
                    <a16:creationId xmlns:a16="http://schemas.microsoft.com/office/drawing/2014/main" id="{C001922E-0762-43B4-812D-146E39127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036105"/>
                  </p:ext>
                </p:extLst>
              </p:nvPr>
            </p:nvGraphicFramePr>
            <p:xfrm>
              <a:off x="1" y="668186"/>
              <a:ext cx="12192000" cy="607990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" name="加载项 5" title="Web Viewer">
                <a:extLst>
                  <a:ext uri="{FF2B5EF4-FFF2-40B4-BE49-F238E27FC236}">
                    <a16:creationId xmlns:a16="http://schemas.microsoft.com/office/drawing/2014/main" id="{C001922E-0762-43B4-812D-146E391273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" y="668186"/>
                <a:ext cx="12192000" cy="607990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38C8AD5-608E-42B1-8909-3162E87C0C12}"/>
              </a:ext>
            </a:extLst>
          </p:cNvPr>
          <p:cNvSpPr txBox="1"/>
          <p:nvPr/>
        </p:nvSpPr>
        <p:spPr>
          <a:xfrm>
            <a:off x="586596" y="138023"/>
            <a:ext cx="1133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Google Chrome                                                                                                                                                                                    </a:t>
            </a:r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5B73F1E5-FDE5-4E91-8CAF-9EE6A1203C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013" y="109909"/>
            <a:ext cx="448368" cy="448368"/>
          </a:xfrm>
          <a:prstGeom prst="rect">
            <a:avLst/>
          </a:prstGeom>
        </p:spPr>
      </p:pic>
      <p:sp>
        <p:nvSpPr>
          <p:cNvPr id="13" name="矩形: 圆角 12">
            <a:hlinkClick r:id="rId2" action="ppaction://hlinksldjump"/>
            <a:extLst>
              <a:ext uri="{FF2B5EF4-FFF2-40B4-BE49-F238E27FC236}">
                <a16:creationId xmlns:a16="http://schemas.microsoft.com/office/drawing/2014/main" id="{A00EFACB-FD43-418A-A402-8FF935B5D3E1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09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hlinkClick r:id="rId3" action="ppaction://hlinksldjump"/>
            <a:extLst>
              <a:ext uri="{FF2B5EF4-FFF2-40B4-BE49-F238E27FC236}">
                <a16:creationId xmlns:a16="http://schemas.microsoft.com/office/drawing/2014/main" id="{4E641210-ED5D-413E-A9C5-49BBDF57E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4328DC-C24B-42E4-B595-A1ED326C39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" t="3832" r="2223" b="640"/>
          <a:stretch/>
        </p:blipFill>
        <p:spPr>
          <a:xfrm>
            <a:off x="0" y="636"/>
            <a:ext cx="12192635" cy="6857364"/>
          </a:xfrm>
          <a:custGeom>
            <a:avLst/>
            <a:gdLst>
              <a:gd name="connsiteX0" fmla="*/ 62539 w 12192635"/>
              <a:gd name="connsiteY0" fmla="*/ 0 h 6857364"/>
              <a:gd name="connsiteX1" fmla="*/ 12130096 w 12192635"/>
              <a:gd name="connsiteY1" fmla="*/ 0 h 6857364"/>
              <a:gd name="connsiteX2" fmla="*/ 12192635 w 12192635"/>
              <a:gd name="connsiteY2" fmla="*/ 62539 h 6857364"/>
              <a:gd name="connsiteX3" fmla="*/ 12192635 w 12192635"/>
              <a:gd name="connsiteY3" fmla="*/ 6794825 h 6857364"/>
              <a:gd name="connsiteX4" fmla="*/ 12130096 w 12192635"/>
              <a:gd name="connsiteY4" fmla="*/ 6857364 h 6857364"/>
              <a:gd name="connsiteX5" fmla="*/ 62539 w 12192635"/>
              <a:gd name="connsiteY5" fmla="*/ 6857364 h 6857364"/>
              <a:gd name="connsiteX6" fmla="*/ 0 w 12192635"/>
              <a:gd name="connsiteY6" fmla="*/ 6794825 h 6857364"/>
              <a:gd name="connsiteX7" fmla="*/ 0 w 12192635"/>
              <a:gd name="connsiteY7" fmla="*/ 62539 h 6857364"/>
              <a:gd name="connsiteX8" fmla="*/ 62539 w 12192635"/>
              <a:gd name="connsiteY8" fmla="*/ 0 h 68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635" h="6857364">
                <a:moveTo>
                  <a:pt x="62539" y="0"/>
                </a:moveTo>
                <a:lnTo>
                  <a:pt x="12130096" y="0"/>
                </a:lnTo>
                <a:cubicBezTo>
                  <a:pt x="12164635" y="0"/>
                  <a:pt x="12192635" y="28000"/>
                  <a:pt x="12192635" y="62539"/>
                </a:cubicBezTo>
                <a:lnTo>
                  <a:pt x="12192635" y="6794825"/>
                </a:lnTo>
                <a:cubicBezTo>
                  <a:pt x="12192635" y="6829364"/>
                  <a:pt x="12164635" y="6857364"/>
                  <a:pt x="12130096" y="6857364"/>
                </a:cubicBezTo>
                <a:lnTo>
                  <a:pt x="62539" y="6857364"/>
                </a:lnTo>
                <a:cubicBezTo>
                  <a:pt x="28000" y="6857364"/>
                  <a:pt x="0" y="6829364"/>
                  <a:pt x="0" y="6794825"/>
                </a:cubicBezTo>
                <a:lnTo>
                  <a:pt x="0" y="62539"/>
                </a:lnTo>
                <a:cubicBezTo>
                  <a:pt x="0" y="28000"/>
                  <a:pt x="28000" y="0"/>
                  <a:pt x="62539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AC8B8ED-81E4-49B6-995B-368786C0B69F}"/>
              </a:ext>
            </a:extLst>
          </p:cNvPr>
          <p:cNvSpPr txBox="1"/>
          <p:nvPr/>
        </p:nvSpPr>
        <p:spPr>
          <a:xfrm>
            <a:off x="786320" y="25949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设置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17CA77-D69D-434C-A246-6EB99F3DBEAD}"/>
              </a:ext>
            </a:extLst>
          </p:cNvPr>
          <p:cNvGrpSpPr/>
          <p:nvPr/>
        </p:nvGrpSpPr>
        <p:grpSpPr>
          <a:xfrm>
            <a:off x="3072320" y="1068924"/>
            <a:ext cx="2738120" cy="715010"/>
            <a:chOff x="344" y="1278"/>
            <a:chExt cx="4312" cy="112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圆角矩形 5">
              <a:extLst>
                <a:ext uri="{FF2B5EF4-FFF2-40B4-BE49-F238E27FC236}">
                  <a16:creationId xmlns:a16="http://schemas.microsoft.com/office/drawing/2014/main" id="{C890FDE5-0546-4C83-B2CB-986ABBDE6360}"/>
                </a:ext>
              </a:extLst>
            </p:cNvPr>
            <p:cNvSpPr/>
            <p:nvPr/>
          </p:nvSpPr>
          <p:spPr>
            <a:xfrm>
              <a:off x="344" y="1278"/>
              <a:ext cx="4313" cy="1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网络设置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740AB55-8ACE-44EE-969C-26786E3E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000" t="11250" b="7083"/>
            <a:stretch>
              <a:fillRect/>
            </a:stretch>
          </p:blipFill>
          <p:spPr>
            <a:xfrm>
              <a:off x="718" y="1587"/>
              <a:ext cx="542" cy="508"/>
            </a:xfrm>
            <a:prstGeom prst="ellipse">
              <a:avLst/>
            </a:prstGeom>
            <a:grpFill/>
            <a:ln>
              <a:noFill/>
            </a:ln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3EE96C8-11A4-4C77-A190-F898D46304E4}"/>
              </a:ext>
            </a:extLst>
          </p:cNvPr>
          <p:cNvSpPr txBox="1"/>
          <p:nvPr/>
        </p:nvSpPr>
        <p:spPr>
          <a:xfrm>
            <a:off x="264169" y="2106930"/>
            <a:ext cx="7305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萍方0" panose="020B0300000000000000" pitchFamily="34" charset="-122"/>
                <a:ea typeface="萍方0" panose="020B0300000000000000" pitchFamily="34" charset="-122"/>
              </a:rPr>
              <a:t>WLAN</a:t>
            </a:r>
          </a:p>
          <a:p>
            <a:r>
              <a:rPr lang="zh-CN" altLang="en-US" sz="4000" dirty="0">
                <a:latin typeface="萍方0" panose="020B0300000000000000" pitchFamily="34" charset="-122"/>
                <a:ea typeface="萍方0" panose="020B0300000000000000" pitchFamily="34" charset="-122"/>
              </a:rPr>
              <a:t>已连接</a:t>
            </a:r>
            <a:r>
              <a:rPr lang="en-US" altLang="zh-CN" sz="4000" dirty="0" err="1">
                <a:latin typeface="萍方0" panose="020B0300000000000000" pitchFamily="34" charset="-122"/>
                <a:ea typeface="萍方0" panose="020B0300000000000000" pitchFamily="34" charset="-122"/>
              </a:rPr>
              <a:t>FCUOS_Virtual_Wifi</a:t>
            </a:r>
            <a:endParaRPr lang="en-US" altLang="zh-CN" sz="4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4" name="圆角矩形 5">
            <a:hlinkClick r:id="rId8"/>
            <a:extLst>
              <a:ext uri="{FF2B5EF4-FFF2-40B4-BE49-F238E27FC236}">
                <a16:creationId xmlns:a16="http://schemas.microsoft.com/office/drawing/2014/main" id="{AB3D130E-B908-4B50-A0A6-6405D7981126}"/>
              </a:ext>
            </a:extLst>
          </p:cNvPr>
          <p:cNvSpPr/>
          <p:nvPr/>
        </p:nvSpPr>
        <p:spPr>
          <a:xfrm>
            <a:off x="265343" y="1068924"/>
            <a:ext cx="2738755" cy="7150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获取帮助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6F3832D-9E54-4959-B99B-7B964827C3E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0" t="11250" b="7083"/>
          <a:stretch>
            <a:fillRect/>
          </a:stretch>
        </p:blipFill>
        <p:spPr>
          <a:xfrm>
            <a:off x="502833" y="1265139"/>
            <a:ext cx="344170" cy="322580"/>
          </a:xfrm>
          <a:prstGeom prst="ellipse">
            <a:avLst/>
          </a:prstGeom>
        </p:spPr>
      </p:pic>
      <p:pic>
        <p:nvPicPr>
          <p:cNvPr id="12" name="图片 11" descr="4c082935d51714658d2e303c165452c2">
            <a:extLst>
              <a:ext uri="{FF2B5EF4-FFF2-40B4-BE49-F238E27FC236}">
                <a16:creationId xmlns:a16="http://schemas.microsoft.com/office/drawing/2014/main" id="{D5B59DCB-9B07-4933-8E8B-6FD49B3C8A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624" t="23624" r="23749" b="23656"/>
          <a:stretch>
            <a:fillRect/>
          </a:stretch>
        </p:blipFill>
        <p:spPr>
          <a:xfrm>
            <a:off x="194281" y="225446"/>
            <a:ext cx="617104" cy="618668"/>
          </a:xfrm>
          <a:prstGeom prst="ellipse">
            <a:avLst/>
          </a:prstGeom>
        </p:spPr>
      </p:pic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0AF0BA8C-EF6A-472F-B696-8ACC9041DC01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73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hlinkClick r:id="rId2" action="ppaction://hlinksldjump"/>
            <a:extLst>
              <a:ext uri="{FF2B5EF4-FFF2-40B4-BE49-F238E27FC236}">
                <a16:creationId xmlns:a16="http://schemas.microsoft.com/office/drawing/2014/main" id="{ACDF5B97-7888-4900-A8E4-87C632C31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25A8333-CD11-4468-9A8A-805602C11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1" t="3832" r="2138" b="640"/>
          <a:stretch/>
        </p:blipFill>
        <p:spPr>
          <a:xfrm>
            <a:off x="0" y="636"/>
            <a:ext cx="12192635" cy="6857364"/>
          </a:xfrm>
          <a:custGeom>
            <a:avLst/>
            <a:gdLst>
              <a:gd name="connsiteX0" fmla="*/ 62539 w 12192635"/>
              <a:gd name="connsiteY0" fmla="*/ 0 h 6857364"/>
              <a:gd name="connsiteX1" fmla="*/ 12130096 w 12192635"/>
              <a:gd name="connsiteY1" fmla="*/ 0 h 6857364"/>
              <a:gd name="connsiteX2" fmla="*/ 12192635 w 12192635"/>
              <a:gd name="connsiteY2" fmla="*/ 62539 h 6857364"/>
              <a:gd name="connsiteX3" fmla="*/ 12192635 w 12192635"/>
              <a:gd name="connsiteY3" fmla="*/ 6794825 h 6857364"/>
              <a:gd name="connsiteX4" fmla="*/ 12130096 w 12192635"/>
              <a:gd name="connsiteY4" fmla="*/ 6857364 h 6857364"/>
              <a:gd name="connsiteX5" fmla="*/ 62539 w 12192635"/>
              <a:gd name="connsiteY5" fmla="*/ 6857364 h 6857364"/>
              <a:gd name="connsiteX6" fmla="*/ 0 w 12192635"/>
              <a:gd name="connsiteY6" fmla="*/ 6794825 h 6857364"/>
              <a:gd name="connsiteX7" fmla="*/ 0 w 12192635"/>
              <a:gd name="connsiteY7" fmla="*/ 62539 h 6857364"/>
              <a:gd name="connsiteX8" fmla="*/ 62539 w 12192635"/>
              <a:gd name="connsiteY8" fmla="*/ 0 h 68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635" h="6857364">
                <a:moveTo>
                  <a:pt x="62539" y="0"/>
                </a:moveTo>
                <a:lnTo>
                  <a:pt x="12130096" y="0"/>
                </a:lnTo>
                <a:cubicBezTo>
                  <a:pt x="12164635" y="0"/>
                  <a:pt x="12192635" y="28000"/>
                  <a:pt x="12192635" y="62539"/>
                </a:cubicBezTo>
                <a:lnTo>
                  <a:pt x="12192635" y="6794825"/>
                </a:lnTo>
                <a:cubicBezTo>
                  <a:pt x="12192635" y="6829364"/>
                  <a:pt x="12164635" y="6857364"/>
                  <a:pt x="12130096" y="6857364"/>
                </a:cubicBezTo>
                <a:lnTo>
                  <a:pt x="62539" y="6857364"/>
                </a:lnTo>
                <a:cubicBezTo>
                  <a:pt x="28000" y="6857364"/>
                  <a:pt x="0" y="6829364"/>
                  <a:pt x="0" y="6794825"/>
                </a:cubicBezTo>
                <a:lnTo>
                  <a:pt x="0" y="62539"/>
                </a:lnTo>
                <a:cubicBezTo>
                  <a:pt x="0" y="28000"/>
                  <a:pt x="28000" y="0"/>
                  <a:pt x="62539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C89E7E9-FBE6-4898-BF23-BD05CACC5DEC}"/>
              </a:ext>
            </a:extLst>
          </p:cNvPr>
          <p:cNvSpPr txBox="1"/>
          <p:nvPr/>
        </p:nvSpPr>
        <p:spPr>
          <a:xfrm>
            <a:off x="883920" y="245040"/>
            <a:ext cx="256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sz="24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应用中心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3A7B169-6373-4634-8C6D-259F92B39301}"/>
              </a:ext>
            </a:extLst>
          </p:cNvPr>
          <p:cNvGrpSpPr/>
          <p:nvPr/>
        </p:nvGrpSpPr>
        <p:grpSpPr>
          <a:xfrm>
            <a:off x="741680" y="3307956"/>
            <a:ext cx="3054575" cy="1739959"/>
            <a:chOff x="6808900" y="758580"/>
            <a:chExt cx="3054575" cy="17399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79C6FA18-04FF-467D-9881-D6FB735847DF}"/>
                </a:ext>
              </a:extLst>
            </p:cNvPr>
            <p:cNvSpPr/>
            <p:nvPr/>
          </p:nvSpPr>
          <p:spPr>
            <a:xfrm>
              <a:off x="6808900" y="758580"/>
              <a:ext cx="3054575" cy="17399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383A574-7885-49CE-A33D-673AB12996F8}"/>
                </a:ext>
              </a:extLst>
            </p:cNvPr>
            <p:cNvGrpSpPr/>
            <p:nvPr/>
          </p:nvGrpSpPr>
          <p:grpSpPr>
            <a:xfrm>
              <a:off x="6972640" y="921103"/>
              <a:ext cx="846135" cy="803525"/>
              <a:chOff x="1026160" y="1137920"/>
              <a:chExt cx="822960" cy="822960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8A563F98-C151-4881-B387-2D09F0EEA080}"/>
                  </a:ext>
                </a:extLst>
              </p:cNvPr>
              <p:cNvSpPr/>
              <p:nvPr/>
            </p:nvSpPr>
            <p:spPr>
              <a:xfrm>
                <a:off x="1026160" y="1137920"/>
                <a:ext cx="822960" cy="8229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萍方0" panose="020B0300000000000000" pitchFamily="34" charset="-122"/>
                  <a:ea typeface="萍方0" panose="020B0300000000000000" pitchFamily="34" charset="-122"/>
                </a:endParaRPr>
              </a:p>
            </p:txBody>
          </p:sp>
          <p:pic>
            <p:nvPicPr>
              <p:cNvPr id="41" name="图形 40" descr="插头">
                <a:extLst>
                  <a:ext uri="{FF2B5EF4-FFF2-40B4-BE49-F238E27FC236}">
                    <a16:creationId xmlns:a16="http://schemas.microsoft.com/office/drawing/2014/main" id="{077E5191-695E-486F-918B-66AE88E23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65860" y="1277620"/>
                <a:ext cx="543560" cy="543560"/>
              </a:xfrm>
              <a:prstGeom prst="rect">
                <a:avLst/>
              </a:prstGeom>
            </p:spPr>
          </p:pic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6566E93-70B7-4D0A-B1E0-2CBD7A7CCA27}"/>
                </a:ext>
              </a:extLst>
            </p:cNvPr>
            <p:cNvSpPr txBox="1"/>
            <p:nvPr/>
          </p:nvSpPr>
          <p:spPr>
            <a:xfrm>
              <a:off x="7826395" y="1019281"/>
              <a:ext cx="20370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自定义</a:t>
              </a:r>
              <a:r>
                <a:rPr lang="en-US" altLang="zh-CN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APP</a:t>
              </a:r>
            </a:p>
            <a:p>
              <a:r>
                <a:rPr lang="en-US" altLang="zh-CN" dirty="0">
                  <a:solidFill>
                    <a:schemeClr val="bg1"/>
                  </a:solidFill>
                  <a:latin typeface="萍方0" panose="020B0300000000000000" pitchFamily="34" charset="-122"/>
                  <a:ea typeface="萍方0" panose="020B0300000000000000" pitchFamily="34" charset="-122"/>
                </a:rPr>
                <a:t>Custom Application</a:t>
              </a:r>
              <a:endParaRPr lang="zh-CN" altLang="en-US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endParaRPr>
            </a:p>
          </p:txBody>
        </p:sp>
      </p:grpSp>
      <p:sp>
        <p:nvSpPr>
          <p:cNvPr id="42" name="文本框 41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02255315-D177-4A51-A650-42F6A7434B73}"/>
              </a:ext>
            </a:extLst>
          </p:cNvPr>
          <p:cNvSpPr txBox="1"/>
          <p:nvPr/>
        </p:nvSpPr>
        <p:spPr>
          <a:xfrm>
            <a:off x="1296064" y="4418001"/>
            <a:ext cx="2037080" cy="408623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97000">
                <a:srgbClr val="00B050"/>
              </a:gs>
            </a:gsLst>
            <a:path path="circle">
              <a:fillToRect t="100000" r="100000"/>
            </a:path>
            <a:tileRect l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&gt; </a:t>
            </a:r>
            <a:r>
              <a:rPr lang="zh-CN" altLang="en-US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启动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6B4B9D-1990-443E-A2AD-8FE3D7302CA6}"/>
              </a:ext>
            </a:extLst>
          </p:cNvPr>
          <p:cNvSpPr txBox="1"/>
          <p:nvPr/>
        </p:nvSpPr>
        <p:spPr>
          <a:xfrm>
            <a:off x="741680" y="6390640"/>
            <a:ext cx="1116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*注意！自定义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 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请重命名为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CAPP.pptx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，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全部放到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Application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文件夹下。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DF1BADA-AC09-4AF6-AF3F-4B08A315B335}"/>
              </a:ext>
            </a:extLst>
          </p:cNvPr>
          <p:cNvSpPr/>
          <p:nvPr/>
        </p:nvSpPr>
        <p:spPr>
          <a:xfrm>
            <a:off x="319166" y="833106"/>
            <a:ext cx="4080310" cy="2156640"/>
          </a:xfrm>
          <a:prstGeom prst="roundRect">
            <a:avLst>
              <a:gd name="adj" fmla="val 5036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A9A4085-91C9-4B47-8F99-BA9DB67648FD}"/>
              </a:ext>
            </a:extLst>
          </p:cNvPr>
          <p:cNvSpPr/>
          <p:nvPr/>
        </p:nvSpPr>
        <p:spPr>
          <a:xfrm>
            <a:off x="325580" y="828047"/>
            <a:ext cx="1005509" cy="461665"/>
          </a:xfrm>
          <a:prstGeom prst="roundRect">
            <a:avLst>
              <a:gd name="adj" fmla="val 3848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AD</a:t>
            </a:r>
            <a:endParaRPr lang="zh-CN" altLang="en-US" sz="2800" dirty="0">
              <a:solidFill>
                <a:schemeClr val="bg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CA5D8F8-DE53-4278-BCDB-2D6C37F84C7A}"/>
              </a:ext>
            </a:extLst>
          </p:cNvPr>
          <p:cNvSpPr/>
          <p:nvPr/>
        </p:nvSpPr>
        <p:spPr>
          <a:xfrm>
            <a:off x="436398" y="1435240"/>
            <a:ext cx="39869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</a:rPr>
              <a:t>想要创建你自己的应用吗？</a:t>
            </a:r>
            <a:endParaRPr lang="en-US" altLang="zh-C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</a:rPr>
              <a:t>将创建好的应用发送给</a:t>
            </a:r>
            <a:endParaRPr lang="en-US" altLang="zh-C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pPr algn="ctr"/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  <a:hlinkClick r:id="rId9"/>
              </a:rPr>
              <a:t>f20091219@outlook.com</a:t>
            </a:r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萍方0" panose="020B0300000000000000" pitchFamily="34" charset="-122"/>
                <a:ea typeface="萍方0" panose="020B0300000000000000" pitchFamily="34" charset="-122"/>
              </a:rPr>
              <a:t>！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D08D521-E1CA-4A65-9305-DA337C97B32D}"/>
              </a:ext>
            </a:extLst>
          </p:cNvPr>
          <p:cNvGrpSpPr/>
          <p:nvPr/>
        </p:nvGrpSpPr>
        <p:grpSpPr>
          <a:xfrm>
            <a:off x="332122" y="162186"/>
            <a:ext cx="573298" cy="590004"/>
            <a:chOff x="370846" y="4195842"/>
            <a:chExt cx="473069" cy="48791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4997DA5-8788-4C3A-A8AA-901A01E82CD2}"/>
                </a:ext>
              </a:extLst>
            </p:cNvPr>
            <p:cNvSpPr/>
            <p:nvPr/>
          </p:nvSpPr>
          <p:spPr>
            <a:xfrm>
              <a:off x="370846" y="4195842"/>
              <a:ext cx="473069" cy="4879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形 58" descr="电视机">
              <a:extLst>
                <a:ext uri="{FF2B5EF4-FFF2-40B4-BE49-F238E27FC236}">
                  <a16:creationId xmlns:a16="http://schemas.microsoft.com/office/drawing/2014/main" id="{A21720AB-9753-447D-AD21-D4E21CC66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1588" y="4294009"/>
              <a:ext cx="291584" cy="291584"/>
            </a:xfrm>
            <a:prstGeom prst="rect">
              <a:avLst/>
            </a:prstGeom>
          </p:spPr>
        </p:pic>
      </p:grpSp>
      <p:sp>
        <p:nvSpPr>
          <p:cNvPr id="33" name="矩形: 圆角 32">
            <a:hlinkClick r:id="rId2" action="ppaction://hlinksldjump"/>
            <a:extLst>
              <a:ext uri="{FF2B5EF4-FFF2-40B4-BE49-F238E27FC236}">
                <a16:creationId xmlns:a16="http://schemas.microsoft.com/office/drawing/2014/main" id="{D4A762FA-73DF-4941-B115-33754597EBBB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加载项 1" title="Web Viewer">
                <a:extLst>
                  <a:ext uri="{FF2B5EF4-FFF2-40B4-BE49-F238E27FC236}">
                    <a16:creationId xmlns:a16="http://schemas.microsoft.com/office/drawing/2014/main" id="{10A768A1-69E6-4AF1-9CB6-6FE191772E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1421368"/>
                  </p:ext>
                </p:extLst>
              </p:nvPr>
            </p:nvGraphicFramePr>
            <p:xfrm>
              <a:off x="4563215" y="828047"/>
              <a:ext cx="7549523" cy="5135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2"/>
              </a:graphicData>
            </a:graphic>
          </p:graphicFrame>
        </mc:Choice>
        <mc:Fallback>
          <p:pic>
            <p:nvPicPr>
              <p:cNvPr id="2" name="加载项 1" title="Web Viewer">
                <a:extLst>
                  <a:ext uri="{FF2B5EF4-FFF2-40B4-BE49-F238E27FC236}">
                    <a16:creationId xmlns:a16="http://schemas.microsoft.com/office/drawing/2014/main" id="{10A768A1-69E6-4AF1-9CB6-6FE191772E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63215" y="828047"/>
                <a:ext cx="7549523" cy="51358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65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2" action="ppaction://hlinksldjump"/>
            <a:extLst>
              <a:ext uri="{FF2B5EF4-FFF2-40B4-BE49-F238E27FC236}">
                <a16:creationId xmlns:a16="http://schemas.microsoft.com/office/drawing/2014/main" id="{FDF45EF9-5672-4420-8CDC-3F5072231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4480" y="-274499"/>
            <a:ext cx="12761594" cy="7178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9C3BA6-18CA-4A68-A318-B8DF2011F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3832" r="2226" b="640"/>
          <a:stretch/>
        </p:blipFill>
        <p:spPr>
          <a:xfrm>
            <a:off x="0" y="635"/>
            <a:ext cx="12192635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加载项 3" title="Web Viewer">
                <a:extLst>
                  <a:ext uri="{FF2B5EF4-FFF2-40B4-BE49-F238E27FC236}">
                    <a16:creationId xmlns:a16="http://schemas.microsoft.com/office/drawing/2014/main" id="{C05B57B1-B98F-48AF-8223-BC2BD3947B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4880" y="635"/>
              <a:ext cx="11247120" cy="68573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4" name="加载项 3" title="Web Viewer">
                <a:extLst>
                  <a:ext uri="{FF2B5EF4-FFF2-40B4-BE49-F238E27FC236}">
                    <a16:creationId xmlns:a16="http://schemas.microsoft.com/office/drawing/2014/main" id="{C05B57B1-B98F-48AF-8223-BC2BD3947B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80" y="635"/>
                <a:ext cx="11247120" cy="685736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hlinkClick r:id="rId8" action="ppaction://hlinksldjump"/>
            <a:extLst>
              <a:ext uri="{FF2B5EF4-FFF2-40B4-BE49-F238E27FC236}">
                <a16:creationId xmlns:a16="http://schemas.microsoft.com/office/drawing/2014/main" id="{050D296D-510C-4B67-AF74-4EBABE6E5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9" y="85532"/>
            <a:ext cx="938752" cy="950788"/>
          </a:xfrm>
          <a:prstGeom prst="rect">
            <a:avLst/>
          </a:prstGeom>
        </p:spPr>
      </p:pic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BAAFBB9F-7491-48B0-8A63-E032B8BA1C32}"/>
              </a:ext>
            </a:extLst>
          </p:cNvPr>
          <p:cNvSpPr/>
          <p:nvPr/>
        </p:nvSpPr>
        <p:spPr>
          <a:xfrm>
            <a:off x="11632943" y="73115"/>
            <a:ext cx="479796" cy="4616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X</a:t>
            </a:r>
            <a:endParaRPr lang="zh-CN" altLang="en-US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5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0527DF-643C-4C34-8EE3-C04528B0D6B6}"/>
              </a:ext>
            </a:extLst>
          </p:cNvPr>
          <p:cNvSpPr txBox="1"/>
          <p:nvPr/>
        </p:nvSpPr>
        <p:spPr>
          <a:xfrm>
            <a:off x="310243" y="244929"/>
            <a:ext cx="3151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UEFI Boot Menu</a:t>
            </a:r>
            <a:endParaRPr lang="zh-CN" altLang="en-US" sz="32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4" name="矩形: 圆角 13">
            <a:hlinkClick r:id="rId2" action="ppaction://hlinksldjump"/>
            <a:extLst>
              <a:ext uri="{FF2B5EF4-FFF2-40B4-BE49-F238E27FC236}">
                <a16:creationId xmlns:a16="http://schemas.microsoft.com/office/drawing/2014/main" id="{A6BC155F-979C-49DC-BABB-D12445FACEBD}"/>
              </a:ext>
            </a:extLst>
          </p:cNvPr>
          <p:cNvSpPr/>
          <p:nvPr/>
        </p:nvSpPr>
        <p:spPr>
          <a:xfrm>
            <a:off x="489857" y="5717802"/>
            <a:ext cx="394855" cy="3791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复选标记">
            <a:hlinkClick r:id="rId2" action="ppaction://hlinksldjump"/>
            <a:extLst>
              <a:ext uri="{FF2B5EF4-FFF2-40B4-BE49-F238E27FC236}">
                <a16:creationId xmlns:a16="http://schemas.microsoft.com/office/drawing/2014/main" id="{E9EC74CB-5586-4BE4-B3F4-13F6B07D3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638" y="5512220"/>
            <a:ext cx="652148" cy="6521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928F68E-DA4E-4435-B868-860F2203D9B4}"/>
              </a:ext>
            </a:extLst>
          </p:cNvPr>
          <p:cNvSpPr txBox="1"/>
          <p:nvPr/>
        </p:nvSpPr>
        <p:spPr>
          <a:xfrm>
            <a:off x="310241" y="6164368"/>
            <a:ext cx="65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Version:FCUOS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Built in v1.0(Beta)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E08B507-C410-40D9-A454-20CCE8607695}"/>
              </a:ext>
            </a:extLst>
          </p:cNvPr>
          <p:cNvSpPr/>
          <p:nvPr/>
        </p:nvSpPr>
        <p:spPr>
          <a:xfrm>
            <a:off x="489857" y="829704"/>
            <a:ext cx="11391900" cy="70507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System</a:t>
            </a:r>
            <a:endParaRPr lang="zh-CN" altLang="en-US" sz="28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6F11A55-A396-4339-8078-67D0E4D3A06A}"/>
              </a:ext>
            </a:extLst>
          </p:cNvPr>
          <p:cNvGrpSpPr/>
          <p:nvPr/>
        </p:nvGrpSpPr>
        <p:grpSpPr>
          <a:xfrm>
            <a:off x="489857" y="1751640"/>
            <a:ext cx="11391900" cy="1489364"/>
            <a:chOff x="489857" y="2007672"/>
            <a:chExt cx="11391900" cy="1489364"/>
          </a:xfrm>
        </p:grpSpPr>
        <p:sp>
          <p:nvSpPr>
            <p:cNvPr id="23" name="矩形: 圆角 22">
              <a:hlinkClick r:id="rId5" action="ppaction://hlinksldjump"/>
              <a:extLst>
                <a:ext uri="{FF2B5EF4-FFF2-40B4-BE49-F238E27FC236}">
                  <a16:creationId xmlns:a16="http://schemas.microsoft.com/office/drawing/2014/main" id="{DE15A4B8-CDE9-4219-B5A7-7CD48F4211F4}"/>
                </a:ext>
              </a:extLst>
            </p:cNvPr>
            <p:cNvSpPr/>
            <p:nvPr/>
          </p:nvSpPr>
          <p:spPr>
            <a:xfrm>
              <a:off x="489857" y="2007672"/>
              <a:ext cx="11391900" cy="148936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latin typeface="萍方0" panose="020B0300000000000000" pitchFamily="34" charset="-122"/>
                  <a:ea typeface="萍方0" panose="020B0300000000000000" pitchFamily="34" charset="-122"/>
                </a:rPr>
                <a:t>FCUOS</a:t>
              </a:r>
            </a:p>
            <a:p>
              <a:r>
                <a:rPr lang="en-US" altLang="zh-CN" sz="2400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Fangcat</a:t>
              </a:r>
              <a:r>
                <a:rPr lang="en-US" altLang="zh-CN" sz="2400" dirty="0">
                  <a:latin typeface="萍方0" panose="020B0300000000000000" pitchFamily="34" charset="-122"/>
                  <a:ea typeface="萍方0" panose="020B0300000000000000" pitchFamily="34" charset="-122"/>
                </a:rPr>
                <a:t> Software</a:t>
              </a:r>
            </a:p>
          </p:txBody>
        </p:sp>
        <p:pic>
          <p:nvPicPr>
            <p:cNvPr id="24" name="图片 23">
              <a:hlinkClick r:id="rId6" action="ppaction://hlinksldjump"/>
              <a:extLst>
                <a:ext uri="{FF2B5EF4-FFF2-40B4-BE49-F238E27FC236}">
                  <a16:creationId xmlns:a16="http://schemas.microsoft.com/office/drawing/2014/main" id="{6C252937-5D67-4916-9DE1-3A3D6A920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5310" y="2160694"/>
              <a:ext cx="1216833" cy="1183319"/>
            </a:xfrm>
            <a:prstGeom prst="round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D0E37821-D1A9-4796-AAAC-44D372211A5D}"/>
              </a:ext>
            </a:extLst>
          </p:cNvPr>
          <p:cNvSpPr txBox="1"/>
          <p:nvPr/>
        </p:nvSpPr>
        <p:spPr>
          <a:xfrm>
            <a:off x="884712" y="5757628"/>
            <a:ext cx="3151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萍方0" panose="020B0300000000000000" pitchFamily="34" charset="-122"/>
                <a:ea typeface="萍方0" panose="020B0300000000000000" pitchFamily="34" charset="-122"/>
              </a:rPr>
              <a:t>Safe Mode</a:t>
            </a:r>
            <a:endParaRPr lang="zh-CN" altLang="en-US" sz="2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692DD97-F348-47AE-BF96-B8C938373B14}"/>
              </a:ext>
            </a:extLst>
          </p:cNvPr>
          <p:cNvGrpSpPr/>
          <p:nvPr/>
        </p:nvGrpSpPr>
        <p:grpSpPr>
          <a:xfrm>
            <a:off x="489857" y="4304301"/>
            <a:ext cx="5406886" cy="736752"/>
            <a:chOff x="489857" y="2007672"/>
            <a:chExt cx="11391900" cy="1489364"/>
          </a:xfrm>
        </p:grpSpPr>
        <p:sp>
          <p:nvSpPr>
            <p:cNvPr id="27" name="矩形: 圆角 26">
              <a:hlinkClick r:id="rId8" action="ppaction://hlinkpres?slideindex=1&amp;slidetitle="/>
              <a:extLst>
                <a:ext uri="{FF2B5EF4-FFF2-40B4-BE49-F238E27FC236}">
                  <a16:creationId xmlns:a16="http://schemas.microsoft.com/office/drawing/2014/main" id="{CE840087-E59F-441D-B983-D64488EF6BB0}"/>
                </a:ext>
              </a:extLst>
            </p:cNvPr>
            <p:cNvSpPr/>
            <p:nvPr/>
          </p:nvSpPr>
          <p:spPr>
            <a:xfrm>
              <a:off x="489857" y="2007672"/>
              <a:ext cx="11391900" cy="148936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latin typeface="萍方0" panose="020B0300000000000000" pitchFamily="34" charset="-122"/>
                  <a:ea typeface="萍方0" panose="020B0300000000000000" pitchFamily="34" charset="-122"/>
                </a:rPr>
                <a:t>FCUOS Sandbox</a:t>
              </a:r>
            </a:p>
            <a:p>
              <a:r>
                <a:rPr lang="en-US" altLang="zh-CN" sz="1600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Fangcat</a:t>
              </a:r>
              <a:r>
                <a:rPr lang="en-US" altLang="zh-CN" sz="1600" dirty="0">
                  <a:latin typeface="萍方0" panose="020B0300000000000000" pitchFamily="34" charset="-122"/>
                  <a:ea typeface="萍方0" panose="020B0300000000000000" pitchFamily="34" charset="-122"/>
                </a:rPr>
                <a:t> Software</a:t>
              </a:r>
            </a:p>
          </p:txBody>
        </p:sp>
        <p:pic>
          <p:nvPicPr>
            <p:cNvPr id="28" name="图片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2CF3CF0F-D70E-48E5-A749-E76AE6F3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5310" y="2160694"/>
              <a:ext cx="1216833" cy="1183319"/>
            </a:xfrm>
            <a:prstGeom prst="roundRect">
              <a:avLst/>
            </a:prstGeom>
          </p:spPr>
        </p:pic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36A5A27-6157-47CC-A1AB-682D0E9E1459}"/>
              </a:ext>
            </a:extLst>
          </p:cNvPr>
          <p:cNvSpPr/>
          <p:nvPr/>
        </p:nvSpPr>
        <p:spPr>
          <a:xfrm>
            <a:off x="489857" y="3588549"/>
            <a:ext cx="11391900" cy="46285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Supported Sandboxes</a:t>
            </a:r>
            <a:endParaRPr lang="zh-CN" altLang="en-US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01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0527DF-643C-4C34-8EE3-C04528B0D6B6}"/>
              </a:ext>
            </a:extLst>
          </p:cNvPr>
          <p:cNvSpPr txBox="1"/>
          <p:nvPr/>
        </p:nvSpPr>
        <p:spPr>
          <a:xfrm>
            <a:off x="310243" y="244929"/>
            <a:ext cx="3151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UEFI Boot Menu</a:t>
            </a:r>
            <a:endParaRPr lang="zh-CN" altLang="en-US" sz="32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68403F-94FA-4B80-9307-DB266D85CE28}"/>
              </a:ext>
            </a:extLst>
          </p:cNvPr>
          <p:cNvSpPr txBox="1"/>
          <p:nvPr/>
        </p:nvSpPr>
        <p:spPr>
          <a:xfrm>
            <a:off x="310241" y="6164368"/>
            <a:ext cx="65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Version:FCUOS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 Built in v1.0(Beta)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BD4C9BA-1E75-4DE1-9AAA-A98814A2501A}"/>
              </a:ext>
            </a:extLst>
          </p:cNvPr>
          <p:cNvSpPr/>
          <p:nvPr/>
        </p:nvSpPr>
        <p:spPr>
          <a:xfrm>
            <a:off x="489857" y="829704"/>
            <a:ext cx="11391900" cy="45900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System</a:t>
            </a:r>
            <a:endParaRPr lang="zh-CN" altLang="en-US" sz="28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98EFB-CF7F-41D8-9DA4-D712A5834BC2}"/>
              </a:ext>
            </a:extLst>
          </p:cNvPr>
          <p:cNvGrpSpPr/>
          <p:nvPr/>
        </p:nvGrpSpPr>
        <p:grpSpPr>
          <a:xfrm>
            <a:off x="489857" y="1367592"/>
            <a:ext cx="11391900" cy="1489364"/>
            <a:chOff x="489857" y="2007672"/>
            <a:chExt cx="11391900" cy="1489364"/>
          </a:xfrm>
        </p:grpSpPr>
        <p:sp>
          <p:nvSpPr>
            <p:cNvPr id="5" name="矩形: 圆角 4">
              <a:hlinkClick r:id="rId2" action="ppaction://hlinksldjump"/>
              <a:extLst>
                <a:ext uri="{FF2B5EF4-FFF2-40B4-BE49-F238E27FC236}">
                  <a16:creationId xmlns:a16="http://schemas.microsoft.com/office/drawing/2014/main" id="{D3562BD1-EC7B-4C83-AE03-C4EDC75F14E0}"/>
                </a:ext>
              </a:extLst>
            </p:cNvPr>
            <p:cNvSpPr/>
            <p:nvPr/>
          </p:nvSpPr>
          <p:spPr>
            <a:xfrm>
              <a:off x="489857" y="2007672"/>
              <a:ext cx="11391900" cy="148936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latin typeface="萍方0" panose="020B0300000000000000" pitchFamily="34" charset="-122"/>
                  <a:ea typeface="萍方0" panose="020B0300000000000000" pitchFamily="34" charset="-122"/>
                </a:rPr>
                <a:t>FCUOS</a:t>
              </a:r>
            </a:p>
            <a:p>
              <a:r>
                <a:rPr lang="en-US" altLang="zh-CN" sz="2400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Fangcat</a:t>
              </a:r>
              <a:r>
                <a:rPr lang="en-US" altLang="zh-CN" sz="2400" dirty="0">
                  <a:latin typeface="萍方0" panose="020B0300000000000000" pitchFamily="34" charset="-122"/>
                  <a:ea typeface="萍方0" panose="020B0300000000000000" pitchFamily="34" charset="-122"/>
                </a:rPr>
                <a:t> Software</a:t>
              </a:r>
            </a:p>
          </p:txBody>
        </p:sp>
        <p:pic>
          <p:nvPicPr>
            <p:cNvPr id="10" name="图片 9">
              <a:hlinkClick r:id="rId3" action="ppaction://hlinksldjump"/>
              <a:extLst>
                <a:ext uri="{FF2B5EF4-FFF2-40B4-BE49-F238E27FC236}">
                  <a16:creationId xmlns:a16="http://schemas.microsoft.com/office/drawing/2014/main" id="{3A25C52D-EE77-4F71-B3AB-2071F82B3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310" y="2160694"/>
              <a:ext cx="1216833" cy="1183319"/>
            </a:xfrm>
            <a:prstGeom prst="roundRect">
              <a:avLst/>
            </a:prstGeom>
          </p:spPr>
        </p:pic>
      </p:grpSp>
      <p:sp>
        <p:nvSpPr>
          <p:cNvPr id="12" name="矩形: 圆角 11">
            <a:hlinkClick r:id="rId5" action="ppaction://hlinksldjump"/>
            <a:extLst>
              <a:ext uri="{FF2B5EF4-FFF2-40B4-BE49-F238E27FC236}">
                <a16:creationId xmlns:a16="http://schemas.microsoft.com/office/drawing/2014/main" id="{DB16EE52-B568-45C3-B491-07C69511D223}"/>
              </a:ext>
            </a:extLst>
          </p:cNvPr>
          <p:cNvSpPr/>
          <p:nvPr/>
        </p:nvSpPr>
        <p:spPr>
          <a:xfrm>
            <a:off x="489857" y="5717802"/>
            <a:ext cx="394855" cy="3791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F17821-E57E-4E05-8F8A-A1A25362550B}"/>
              </a:ext>
            </a:extLst>
          </p:cNvPr>
          <p:cNvSpPr txBox="1"/>
          <p:nvPr/>
        </p:nvSpPr>
        <p:spPr>
          <a:xfrm>
            <a:off x="884712" y="5757628"/>
            <a:ext cx="3151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萍方0" panose="020B0300000000000000" pitchFamily="34" charset="-122"/>
                <a:ea typeface="萍方0" panose="020B0300000000000000" pitchFamily="34" charset="-122"/>
              </a:rPr>
              <a:t>Safe Mode</a:t>
            </a:r>
            <a:endParaRPr lang="zh-CN" altLang="en-US" sz="20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5" name="矩形: 圆角 14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07E78ED1-1B9F-4CFD-AFCD-D63D729E1E80}"/>
              </a:ext>
            </a:extLst>
          </p:cNvPr>
          <p:cNvSpPr/>
          <p:nvPr/>
        </p:nvSpPr>
        <p:spPr>
          <a:xfrm>
            <a:off x="489858" y="3612489"/>
            <a:ext cx="3314046" cy="1489364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Other OS (PPT)</a:t>
            </a: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Empty(At “UEFI System/boot.ppt)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F17E875-7C38-47AA-9F0F-9F2BA7EC83AE}"/>
              </a:ext>
            </a:extLst>
          </p:cNvPr>
          <p:cNvGrpSpPr/>
          <p:nvPr/>
        </p:nvGrpSpPr>
        <p:grpSpPr>
          <a:xfrm>
            <a:off x="6474871" y="5907401"/>
            <a:ext cx="5406886" cy="736752"/>
            <a:chOff x="489857" y="2007672"/>
            <a:chExt cx="11391900" cy="1489364"/>
          </a:xfrm>
        </p:grpSpPr>
        <p:sp>
          <p:nvSpPr>
            <p:cNvPr id="22" name="矩形: 圆角 21">
              <a:hlinkClick r:id="rId7" action="ppaction://hlinkpres?slideindex=1&amp;slidetitle="/>
              <a:extLst>
                <a:ext uri="{FF2B5EF4-FFF2-40B4-BE49-F238E27FC236}">
                  <a16:creationId xmlns:a16="http://schemas.microsoft.com/office/drawing/2014/main" id="{BA5E1609-EDE9-4734-B31A-9BE182B39BDD}"/>
                </a:ext>
              </a:extLst>
            </p:cNvPr>
            <p:cNvSpPr/>
            <p:nvPr/>
          </p:nvSpPr>
          <p:spPr>
            <a:xfrm>
              <a:off x="489857" y="2007672"/>
              <a:ext cx="11391900" cy="148936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latin typeface="萍方0" panose="020B0300000000000000" pitchFamily="34" charset="-122"/>
                  <a:ea typeface="萍方0" panose="020B0300000000000000" pitchFamily="34" charset="-122"/>
                </a:rPr>
                <a:t>FCUOS Sandbox</a:t>
              </a:r>
            </a:p>
            <a:p>
              <a:r>
                <a:rPr lang="en-US" altLang="zh-CN" sz="1600" dirty="0" err="1">
                  <a:latin typeface="萍方0" panose="020B0300000000000000" pitchFamily="34" charset="-122"/>
                  <a:ea typeface="萍方0" panose="020B0300000000000000" pitchFamily="34" charset="-122"/>
                </a:rPr>
                <a:t>Fangcat</a:t>
              </a:r>
              <a:r>
                <a:rPr lang="en-US" altLang="zh-CN" sz="1600" dirty="0">
                  <a:latin typeface="萍方0" panose="020B0300000000000000" pitchFamily="34" charset="-122"/>
                  <a:ea typeface="萍方0" panose="020B0300000000000000" pitchFamily="34" charset="-122"/>
                </a:rPr>
                <a:t> Software</a:t>
              </a:r>
            </a:p>
          </p:txBody>
        </p:sp>
        <p:pic>
          <p:nvPicPr>
            <p:cNvPr id="23" name="图片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D4071AE4-A3F0-42E3-BFBF-EA1C8959D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310" y="2160694"/>
              <a:ext cx="1216833" cy="1183319"/>
            </a:xfrm>
            <a:prstGeom prst="roundRect">
              <a:avLst/>
            </a:prstGeom>
          </p:spPr>
        </p:pic>
      </p:grpSp>
      <p:sp>
        <p:nvSpPr>
          <p:cNvPr id="24" name="矩形: 圆角 23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67EEC0D9-0DD4-4F73-B138-B9DF49310138}"/>
              </a:ext>
            </a:extLst>
          </p:cNvPr>
          <p:cNvSpPr/>
          <p:nvPr/>
        </p:nvSpPr>
        <p:spPr>
          <a:xfrm>
            <a:off x="4438977" y="3612489"/>
            <a:ext cx="3314046" cy="1489364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Other OS (PPTX)</a:t>
            </a: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Empty(At “UEFI System/boot.pptx) </a:t>
            </a:r>
          </a:p>
        </p:txBody>
      </p:sp>
      <p:sp>
        <p:nvSpPr>
          <p:cNvPr id="25" name="矩形: 圆角 24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3265E770-52AF-42EE-8D42-076A8BFABF58}"/>
              </a:ext>
            </a:extLst>
          </p:cNvPr>
          <p:cNvSpPr/>
          <p:nvPr/>
        </p:nvSpPr>
        <p:spPr>
          <a:xfrm>
            <a:off x="8362718" y="3612489"/>
            <a:ext cx="3314046" cy="1489364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latin typeface="萍方0" panose="020B0300000000000000" pitchFamily="34" charset="-122"/>
                <a:ea typeface="萍方0" panose="020B0300000000000000" pitchFamily="34" charset="-122"/>
              </a:rPr>
              <a:t>Other OS (PPTM)</a:t>
            </a:r>
          </a:p>
          <a:p>
            <a:r>
              <a:rPr lang="en-US" altLang="zh-CN" sz="1600" dirty="0">
                <a:latin typeface="萍方0" panose="020B0300000000000000" pitchFamily="34" charset="-122"/>
                <a:ea typeface="萍方0" panose="020B0300000000000000" pitchFamily="34" charset="-122"/>
              </a:rPr>
              <a:t>Empty(At “UEFI System/boot.pptm)</a:t>
            </a:r>
            <a:endParaRPr lang="en-US" altLang="zh-CN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/>
            <a:r>
              <a:rPr lang="en-US" altLang="zh-CN" sz="1600" b="0" i="0" dirty="0">
                <a:solidFill>
                  <a:srgbClr val="FF0000"/>
                </a:solidFill>
                <a:effectLst/>
                <a:latin typeface="萍方0" panose="020B0300000000000000" pitchFamily="34" charset="-122"/>
                <a:ea typeface="萍方0" panose="020B0300000000000000" pitchFamily="34" charset="-122"/>
              </a:rPr>
              <a:t>Safety warning!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5285A44-3BCB-4EE4-8265-41C9B9CF1077}"/>
              </a:ext>
            </a:extLst>
          </p:cNvPr>
          <p:cNvSpPr/>
          <p:nvPr/>
        </p:nvSpPr>
        <p:spPr>
          <a:xfrm>
            <a:off x="6474871" y="5328932"/>
            <a:ext cx="5406886" cy="42869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Supported Sandboxes</a:t>
            </a:r>
            <a:endParaRPr lang="zh-CN" altLang="en-US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FB401F0-88EA-430A-9872-08145836E157}"/>
              </a:ext>
            </a:extLst>
          </p:cNvPr>
          <p:cNvSpPr/>
          <p:nvPr/>
        </p:nvSpPr>
        <p:spPr>
          <a:xfrm>
            <a:off x="503138" y="3033404"/>
            <a:ext cx="11391900" cy="45900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Third-Party Systems</a:t>
            </a:r>
            <a:endParaRPr lang="zh-CN" altLang="en-US" sz="2800" dirty="0">
              <a:solidFill>
                <a:schemeClr val="tx1"/>
              </a:solidFill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259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C9FF96-4A4E-4729-8E06-CA65A6921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4" y="2754868"/>
            <a:ext cx="2801665" cy="1348264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Hello</a:t>
            </a:r>
            <a:endParaRPr lang="zh-CN" altLang="en-US" sz="7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35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3593D14-74B1-4383-B66A-CFF2AD1C9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05" y="2754868"/>
            <a:ext cx="2567954" cy="1348264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Hola</a:t>
            </a:r>
            <a:endParaRPr lang="zh-CN" altLang="en-US" sz="7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7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177FCD1-26BD-4D17-A85B-A9B5A5A4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</a:rPr>
              <a:t>我已经配置过了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DD288F-2E64-446B-8940-1B8158AA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46" y="2754868"/>
            <a:ext cx="3924287" cy="1348264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Bonjour</a:t>
            </a:r>
            <a:endParaRPr lang="zh-CN" altLang="en-US" sz="7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B64E08A-ECEE-4F47-97D6-9DEDCACE6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D4FA26-1E6C-4767-BDDE-085C9EEDF22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6218CC-D8D4-4BCF-8A96-D507BDBF6376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3BF59F-E01D-4444-8994-4F1C0B95AC22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3F84A3ED-4491-4BF1-A33F-41D21C4D5AD7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06B1FA-ACC8-4EBA-AC1D-28EA93F4B00D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AE3964-CE9E-4FAF-8C08-D4D6EF52A308}"/>
              </a:ext>
            </a:extLst>
          </p:cNvPr>
          <p:cNvSpPr txBox="1"/>
          <p:nvPr/>
        </p:nvSpPr>
        <p:spPr>
          <a:xfrm>
            <a:off x="325120" y="1361440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选择你的语言，即刻开始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B1ED14-8AAF-4C0D-A5B3-6D4D5DFD495B}"/>
              </a:ext>
            </a:extLst>
          </p:cNvPr>
          <p:cNvSpPr/>
          <p:nvPr/>
        </p:nvSpPr>
        <p:spPr>
          <a:xfrm>
            <a:off x="1053458" y="3090103"/>
            <a:ext cx="1798320" cy="8636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简体中文</a:t>
            </a:r>
          </a:p>
        </p:txBody>
      </p:sp>
      <p:sp>
        <p:nvSpPr>
          <p:cNvPr id="16" name="矩形: 圆角 15">
            <a:hlinkClick r:id="rId5" action="ppaction://hlinksldjump"/>
            <a:extLst>
              <a:ext uri="{FF2B5EF4-FFF2-40B4-BE49-F238E27FC236}">
                <a16:creationId xmlns:a16="http://schemas.microsoft.com/office/drawing/2014/main" id="{AF4ACAEE-2FB6-46A6-BCA0-2460D7D2D614}"/>
              </a:ext>
            </a:extLst>
          </p:cNvPr>
          <p:cNvSpPr/>
          <p:nvPr/>
        </p:nvSpPr>
        <p:spPr>
          <a:xfrm>
            <a:off x="1334755" y="2235918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繁體中文</a:t>
            </a:r>
          </a:p>
        </p:txBody>
      </p:sp>
      <p:sp>
        <p:nvSpPr>
          <p:cNvPr id="18" name="矩形: 圆角 17">
            <a:hlinkClick r:id="rId6" action="ppaction://hlinksldjump"/>
            <a:extLst>
              <a:ext uri="{FF2B5EF4-FFF2-40B4-BE49-F238E27FC236}">
                <a16:creationId xmlns:a16="http://schemas.microsoft.com/office/drawing/2014/main" id="{85023576-6395-4C11-A1FE-D99A7211647F}"/>
              </a:ext>
            </a:extLst>
          </p:cNvPr>
          <p:cNvSpPr/>
          <p:nvPr/>
        </p:nvSpPr>
        <p:spPr>
          <a:xfrm>
            <a:off x="1334754" y="4410903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育文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A497A0-9A60-4EA2-8CBA-F406F722EAF8}"/>
              </a:ext>
            </a:extLst>
          </p:cNvPr>
          <p:cNvSpPr txBox="1"/>
          <p:nvPr/>
        </p:nvSpPr>
        <p:spPr>
          <a:xfrm>
            <a:off x="4165600" y="3150736"/>
            <a:ext cx="4310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你好！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87BAF78-183E-4557-9CA4-0486437052F5}"/>
              </a:ext>
            </a:extLst>
          </p:cNvPr>
          <p:cNvGrpSpPr/>
          <p:nvPr/>
        </p:nvGrpSpPr>
        <p:grpSpPr>
          <a:xfrm>
            <a:off x="6187440" y="3150736"/>
            <a:ext cx="812800" cy="769441"/>
            <a:chOff x="6187440" y="3150736"/>
            <a:chExt cx="812800" cy="769441"/>
          </a:xfrm>
        </p:grpSpPr>
        <p:sp>
          <p:nvSpPr>
            <p:cNvPr id="20" name="矩形: 圆角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D01EEBAE-D35D-4511-BC62-F5AC0E0D5527}"/>
                </a:ext>
              </a:extLst>
            </p:cNvPr>
            <p:cNvSpPr/>
            <p:nvPr/>
          </p:nvSpPr>
          <p:spPr>
            <a:xfrm>
              <a:off x="6187440" y="3150736"/>
              <a:ext cx="812800" cy="769441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复选标记">
              <a:hlinkClick r:id="rId7" action="ppaction://hlinksldjump"/>
              <a:extLst>
                <a:ext uri="{FF2B5EF4-FFF2-40B4-BE49-F238E27FC236}">
                  <a16:creationId xmlns:a16="http://schemas.microsoft.com/office/drawing/2014/main" id="{11197A58-5F7D-40D3-9F91-A1E9EDB84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4096" y="3283875"/>
              <a:ext cx="556606" cy="556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75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9F442883-91C6-4306-A47E-776EAC08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0" y="635"/>
            <a:ext cx="12191999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D4FA26-1E6C-4767-BDDE-085C9EEDF229}"/>
              </a:ext>
            </a:extLst>
          </p:cNvPr>
          <p:cNvSpPr/>
          <p:nvPr/>
        </p:nvSpPr>
        <p:spPr>
          <a:xfrm rot="1373877">
            <a:off x="9975294" y="-535483"/>
            <a:ext cx="3872204" cy="84908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6218CC-D8D4-4BCF-8A96-D507BDBF6376}"/>
              </a:ext>
            </a:extLst>
          </p:cNvPr>
          <p:cNvSpPr/>
          <p:nvPr/>
        </p:nvSpPr>
        <p:spPr>
          <a:xfrm rot="1373877">
            <a:off x="10417254" y="-367843"/>
            <a:ext cx="3872204" cy="84908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3BF59F-E01D-4444-8994-4F1C0B95AC22}"/>
              </a:ext>
            </a:extLst>
          </p:cNvPr>
          <p:cNvSpPr/>
          <p:nvPr/>
        </p:nvSpPr>
        <p:spPr>
          <a:xfrm rot="1373877">
            <a:off x="11484054" y="89357"/>
            <a:ext cx="3872204" cy="84908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B1ED14-8AAF-4C0D-A5B3-6D4D5DFD495B}"/>
              </a:ext>
            </a:extLst>
          </p:cNvPr>
          <p:cNvSpPr/>
          <p:nvPr/>
        </p:nvSpPr>
        <p:spPr>
          <a:xfrm>
            <a:off x="1053458" y="3090103"/>
            <a:ext cx="1798320" cy="8636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萍方0" panose="020B0300000000000000" pitchFamily="34" charset="-122"/>
                <a:ea typeface="萍方0" panose="020B0300000000000000" pitchFamily="34" charset="-122"/>
              </a:rPr>
              <a:t>繁體中文</a:t>
            </a:r>
          </a:p>
        </p:txBody>
      </p:sp>
      <p:sp>
        <p:nvSpPr>
          <p:cNvPr id="16" name="矩形: 圆角 15">
            <a:hlinkClick r:id="rId4" action="ppaction://hlinksldjump"/>
            <a:extLst>
              <a:ext uri="{FF2B5EF4-FFF2-40B4-BE49-F238E27FC236}">
                <a16:creationId xmlns:a16="http://schemas.microsoft.com/office/drawing/2014/main" id="{AF4ACAEE-2FB6-46A6-BCA0-2460D7D2D614}"/>
              </a:ext>
            </a:extLst>
          </p:cNvPr>
          <p:cNvSpPr/>
          <p:nvPr/>
        </p:nvSpPr>
        <p:spPr>
          <a:xfrm>
            <a:off x="1334755" y="2235918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萍方0" panose="020B0300000000000000" pitchFamily="34" charset="-122"/>
                <a:ea typeface="萍方0" panose="020B0300000000000000" pitchFamily="34" charset="-122"/>
              </a:rPr>
              <a:t>English</a:t>
            </a:r>
            <a:endParaRPr lang="zh-CN" altLang="en-US" sz="1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85023576-6395-4C11-A1FE-D99A7211647F}"/>
              </a:ext>
            </a:extLst>
          </p:cNvPr>
          <p:cNvSpPr/>
          <p:nvPr/>
        </p:nvSpPr>
        <p:spPr>
          <a:xfrm>
            <a:off x="1334754" y="4410903"/>
            <a:ext cx="1235725" cy="4993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萍方0" panose="020B0300000000000000" pitchFamily="34" charset="-122"/>
                <a:ea typeface="萍方0" panose="020B0300000000000000" pitchFamily="34" charset="-122"/>
              </a:rPr>
              <a:t>简体中文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A497A0-9A60-4EA2-8CBA-F406F722EAF8}"/>
              </a:ext>
            </a:extLst>
          </p:cNvPr>
          <p:cNvSpPr txBox="1"/>
          <p:nvPr/>
        </p:nvSpPr>
        <p:spPr>
          <a:xfrm>
            <a:off x="4165600" y="3150736"/>
            <a:ext cx="4310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你好！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689FF2C-2D71-4375-A834-DD3569AEA2B2}"/>
              </a:ext>
            </a:extLst>
          </p:cNvPr>
          <p:cNvGrpSpPr/>
          <p:nvPr/>
        </p:nvGrpSpPr>
        <p:grpSpPr>
          <a:xfrm>
            <a:off x="6187440" y="3150736"/>
            <a:ext cx="812800" cy="769441"/>
            <a:chOff x="6187440" y="3150736"/>
            <a:chExt cx="812800" cy="76944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EA9CFAD-FCEB-433A-9400-232E75B08294}"/>
                </a:ext>
              </a:extLst>
            </p:cNvPr>
            <p:cNvSpPr/>
            <p:nvPr/>
          </p:nvSpPr>
          <p:spPr>
            <a:xfrm>
              <a:off x="6187440" y="3150736"/>
              <a:ext cx="812800" cy="76944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形 19" descr="复选标记">
              <a:extLst>
                <a:ext uri="{FF2B5EF4-FFF2-40B4-BE49-F238E27FC236}">
                  <a16:creationId xmlns:a16="http://schemas.microsoft.com/office/drawing/2014/main" id="{AB40972C-0DB9-492B-87E6-3208E3D2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4096" y="3283875"/>
              <a:ext cx="556606" cy="556606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4B7B5386-2BE1-45DD-8099-3CF261CC7E32}"/>
              </a:ext>
            </a:extLst>
          </p:cNvPr>
          <p:cNvSpPr txBox="1"/>
          <p:nvPr/>
        </p:nvSpPr>
        <p:spPr>
          <a:xfrm>
            <a:off x="4386580" y="4405496"/>
            <a:ext cx="431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暂不支持本语言</a:t>
            </a:r>
            <a:endParaRPr lang="en-US" altLang="zh-CN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  <a:p>
            <a:r>
              <a:rPr lang="zh-TW" altLang="en-US" sz="1600" dirty="0">
                <a:latin typeface="萍方0" panose="020B0300000000000000" pitchFamily="34" charset="-122"/>
                <a:ea typeface="萍方0" panose="020B0300000000000000" pitchFamily="34" charset="-122"/>
              </a:rPr>
              <a:t>暫不支持本語言</a:t>
            </a:r>
            <a:endParaRPr lang="zh-CN" altLang="en-US" sz="16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2" name="文本框 21">
            <a:hlinkClick r:id="rId8" action="ppaction://hlinksldjump"/>
            <a:extLst>
              <a:ext uri="{FF2B5EF4-FFF2-40B4-BE49-F238E27FC236}">
                <a16:creationId xmlns:a16="http://schemas.microsoft.com/office/drawing/2014/main" id="{3F78D9FE-760A-4569-8EDD-A73A525CFA08}"/>
              </a:ext>
            </a:extLst>
          </p:cNvPr>
          <p:cNvSpPr txBox="1"/>
          <p:nvPr/>
        </p:nvSpPr>
        <p:spPr>
          <a:xfrm>
            <a:off x="0" y="643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latin typeface="萍方0" panose="020B0300000000000000" pitchFamily="34" charset="-122"/>
                <a:ea typeface="萍方0" panose="020B0300000000000000" pitchFamily="34" charset="-122"/>
              </a:rPr>
              <a:t>我已经配置过了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588C07-0B15-46EC-9A14-832F3DB4994D}"/>
              </a:ext>
            </a:extLst>
          </p:cNvPr>
          <p:cNvSpPr txBox="1"/>
          <p:nvPr/>
        </p:nvSpPr>
        <p:spPr>
          <a:xfrm>
            <a:off x="325120" y="436880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萍方0" panose="020B0300000000000000" pitchFamily="34" charset="-122"/>
                <a:ea typeface="萍方0" panose="020B0300000000000000" pitchFamily="34" charset="-122"/>
              </a:rPr>
              <a:t>欢迎使用</a:t>
            </a:r>
            <a:r>
              <a:rPr lang="en-US" altLang="zh-CN" sz="4400" dirty="0">
                <a:latin typeface="萍方0" panose="020B0300000000000000" pitchFamily="34" charset="-122"/>
                <a:ea typeface="萍方0" panose="020B0300000000000000" pitchFamily="34" charset="-122"/>
              </a:rPr>
              <a:t>FCUOS!</a:t>
            </a:r>
            <a:endParaRPr lang="zh-CN" altLang="en-US" sz="4400" dirty="0">
              <a:latin typeface="萍方0" panose="020B0300000000000000" pitchFamily="34" charset="-122"/>
              <a:ea typeface="萍方0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7C83D8-8D85-4B3C-8260-7C8E837C2238}"/>
              </a:ext>
            </a:extLst>
          </p:cNvPr>
          <p:cNvSpPr txBox="1"/>
          <p:nvPr/>
        </p:nvSpPr>
        <p:spPr>
          <a:xfrm>
            <a:off x="325120" y="1361440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选择你的语言，即刻开始</a:t>
            </a:r>
            <a:r>
              <a:rPr lang="en-US" altLang="zh-CN" dirty="0">
                <a:latin typeface="萍方0" panose="020B0300000000000000" pitchFamily="34" charset="-122"/>
                <a:ea typeface="萍方0" panose="020B0300000000000000" pitchFamily="34" charset="-122"/>
              </a:rPr>
              <a:t>FCUOS</a:t>
            </a:r>
            <a:r>
              <a:rPr lang="zh-CN" altLang="en-US" dirty="0">
                <a:latin typeface="萍方0" panose="020B0300000000000000" pitchFamily="34" charset="-122"/>
                <a:ea typeface="萍方0" panose="020B0300000000000000" pitchFamily="34" charset="-122"/>
              </a:rPr>
              <a:t>之旅！</a:t>
            </a:r>
          </a:p>
        </p:txBody>
      </p:sp>
    </p:spTree>
    <p:extLst>
      <p:ext uri="{BB962C8B-B14F-4D97-AF65-F5344CB8AC3E}">
        <p14:creationId xmlns:p14="http://schemas.microsoft.com/office/powerpoint/2010/main" val="89400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webextensions/webextension1.xml><?xml version="1.0" encoding="utf-8"?>
<we:webextension xmlns:we="http://schemas.microsoft.com/office/webextensions/webextension/2010/11" id="{D1B3A713-6879-456D-B8CE-BEEF7C81F178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so.com&quot;,&quot;values&quot;:{},&quot;data&quot;:{&quot;uri&quot;:&quot;so.com&quot;},&quot;secure&quot;:false}],&quot;name&quot;:&quot;so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535011A-C561-4100-8B1E-D8698C6D8935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fcnemo.gitee.io/webstore&quot;,&quot;values&quot;:{},&quot;data&quot;:{&quot;uri&quot;:&quot;fcnemo.gitee.io/webstore&quot;},&quot;secure&quot;:false}],&quot;name&quot;:&quot;fcnemo.gitee.io/webstore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56FBF3C2-4E4A-40D7-899A-4601996C6C6D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tianqi.qq.com/index.htm&quot;,&quot;values&quot;:{},&quot;data&quot;:{&quot;uri&quot;:&quot;tianqi.qq.com/index.htm&quot;},&quot;secure&quot;:false}],&quot;name&quot;:&quot;tianqi.qq.com/index.ht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BAD71D3E-2E79-4E1D-9C5D-304833B0D260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so.com&quot;,&quot;values&quot;:{},&quot;data&quot;:{&quot;uri&quot;:&quot;so.com&quot;},&quot;secure&quot;:false}],&quot;name&quot;:&quot;so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EE8B2FE1-232B-46CF-84AD-914F7443BBF5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fcnemo.gitee.io/webstore&quot;,&quot;values&quot;:{},&quot;data&quot;:{&quot;uri&quot;:&quot;fcnemo.gitee.io/webstore&quot;},&quot;secure&quot;:false}],&quot;name&quot;:&quot;fcnemo.gitee.io/webstore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56FBF3C2-4E4A-40D7-899A-4601996C6C6D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tianqi.qq.com/index.htm&quot;,&quot;values&quot;:{},&quot;data&quot;:{&quot;uri&quot;:&quot;tianqi.qq.com/index.htm&quot;},&quot;secure&quot;:false}],&quot;name&quot;:&quot;tianqi.qq.com/index.ht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1057</Words>
  <Application>Microsoft Office PowerPoint</Application>
  <PresentationFormat>宽屏</PresentationFormat>
  <Paragraphs>274</Paragraphs>
  <Slides>45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华文新魏</vt:lpstr>
      <vt:lpstr>华文行楷</vt:lpstr>
      <vt:lpstr>萍方0</vt:lpstr>
      <vt:lpstr>Microsoft Yahei</vt:lpstr>
      <vt:lpstr>Arial</vt:lpstr>
      <vt:lpstr>Calibri</vt:lpstr>
      <vt:lpstr>Office 主题</vt:lpstr>
      <vt:lpstr>FCUOS</vt:lpstr>
      <vt:lpstr>你好</vt:lpstr>
      <vt:lpstr>哈喽</vt:lpstr>
      <vt:lpstr>君</vt:lpstr>
      <vt:lpstr>Hello</vt:lpstr>
      <vt:lpstr>Hola</vt:lpstr>
      <vt:lpstr>Bonjour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欢迎使用FCUOS 2021 Re Desgined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FCUOS</dc:title>
  <dc:creator>马燕</dc:creator>
  <cp:lastModifiedBy>方 子贤</cp:lastModifiedBy>
  <cp:revision>201</cp:revision>
  <dcterms:created xsi:type="dcterms:W3CDTF">2021-07-03T02:44:00Z</dcterms:created>
  <dcterms:modified xsi:type="dcterms:W3CDTF">2022-03-28T00:30:51Z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